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3" r:id="rId2"/>
  </p:sldMasterIdLst>
  <p:notesMasterIdLst>
    <p:notesMasterId r:id="rId19"/>
  </p:notesMasterIdLst>
  <p:handoutMasterIdLst>
    <p:handoutMasterId r:id="rId20"/>
  </p:handoutMasterIdLst>
  <p:sldIdLst>
    <p:sldId id="686" r:id="rId3"/>
    <p:sldId id="669" r:id="rId4"/>
    <p:sldId id="725" r:id="rId5"/>
    <p:sldId id="726" r:id="rId6"/>
    <p:sldId id="684" r:id="rId7"/>
    <p:sldId id="727" r:id="rId8"/>
    <p:sldId id="728" r:id="rId9"/>
    <p:sldId id="729" r:id="rId10"/>
    <p:sldId id="730" r:id="rId11"/>
    <p:sldId id="731" r:id="rId12"/>
    <p:sldId id="732" r:id="rId13"/>
    <p:sldId id="733" r:id="rId14"/>
    <p:sldId id="734" r:id="rId15"/>
    <p:sldId id="735" r:id="rId16"/>
    <p:sldId id="736" r:id="rId17"/>
    <p:sldId id="699" r:id="rId18"/>
  </p:sldIdLst>
  <p:sldSz cx="18291175" cy="10290175"/>
  <p:notesSz cx="6797675" cy="9874250"/>
  <p:defaultTextStyle>
    <a:defPPr>
      <a:defRPr lang="tr-TR"/>
    </a:defPPr>
    <a:lvl1pPr marL="0" algn="l" defTabSz="1633210" rtl="0" eaLnBrk="1" latinLnBrk="0" hangingPunct="1">
      <a:defRPr sz="3200" kern="1200">
        <a:solidFill>
          <a:schemeClr val="tx1"/>
        </a:solidFill>
        <a:latin typeface="+mn-lt"/>
        <a:ea typeface="+mn-ea"/>
        <a:cs typeface="+mn-cs"/>
      </a:defRPr>
    </a:lvl1pPr>
    <a:lvl2pPr marL="816605" algn="l" defTabSz="1633210" rtl="0" eaLnBrk="1" latinLnBrk="0" hangingPunct="1">
      <a:defRPr sz="3200" kern="1200">
        <a:solidFill>
          <a:schemeClr val="tx1"/>
        </a:solidFill>
        <a:latin typeface="+mn-lt"/>
        <a:ea typeface="+mn-ea"/>
        <a:cs typeface="+mn-cs"/>
      </a:defRPr>
    </a:lvl2pPr>
    <a:lvl3pPr marL="1633210" algn="l" defTabSz="1633210" rtl="0" eaLnBrk="1" latinLnBrk="0" hangingPunct="1">
      <a:defRPr sz="3200" kern="1200">
        <a:solidFill>
          <a:schemeClr val="tx1"/>
        </a:solidFill>
        <a:latin typeface="+mn-lt"/>
        <a:ea typeface="+mn-ea"/>
        <a:cs typeface="+mn-cs"/>
      </a:defRPr>
    </a:lvl3pPr>
    <a:lvl4pPr marL="2449815" algn="l" defTabSz="1633210" rtl="0" eaLnBrk="1" latinLnBrk="0" hangingPunct="1">
      <a:defRPr sz="3200" kern="1200">
        <a:solidFill>
          <a:schemeClr val="tx1"/>
        </a:solidFill>
        <a:latin typeface="+mn-lt"/>
        <a:ea typeface="+mn-ea"/>
        <a:cs typeface="+mn-cs"/>
      </a:defRPr>
    </a:lvl4pPr>
    <a:lvl5pPr marL="3266420" algn="l" defTabSz="1633210" rtl="0" eaLnBrk="1" latinLnBrk="0" hangingPunct="1">
      <a:defRPr sz="3200" kern="1200">
        <a:solidFill>
          <a:schemeClr val="tx1"/>
        </a:solidFill>
        <a:latin typeface="+mn-lt"/>
        <a:ea typeface="+mn-ea"/>
        <a:cs typeface="+mn-cs"/>
      </a:defRPr>
    </a:lvl5pPr>
    <a:lvl6pPr marL="4083025" algn="l" defTabSz="1633210" rtl="0" eaLnBrk="1" latinLnBrk="0" hangingPunct="1">
      <a:defRPr sz="3200" kern="1200">
        <a:solidFill>
          <a:schemeClr val="tx1"/>
        </a:solidFill>
        <a:latin typeface="+mn-lt"/>
        <a:ea typeface="+mn-ea"/>
        <a:cs typeface="+mn-cs"/>
      </a:defRPr>
    </a:lvl6pPr>
    <a:lvl7pPr marL="4899630" algn="l" defTabSz="1633210" rtl="0" eaLnBrk="1" latinLnBrk="0" hangingPunct="1">
      <a:defRPr sz="3200" kern="1200">
        <a:solidFill>
          <a:schemeClr val="tx1"/>
        </a:solidFill>
        <a:latin typeface="+mn-lt"/>
        <a:ea typeface="+mn-ea"/>
        <a:cs typeface="+mn-cs"/>
      </a:defRPr>
    </a:lvl7pPr>
    <a:lvl8pPr marL="5716234" algn="l" defTabSz="1633210" rtl="0" eaLnBrk="1" latinLnBrk="0" hangingPunct="1">
      <a:defRPr sz="3200" kern="1200">
        <a:solidFill>
          <a:schemeClr val="tx1"/>
        </a:solidFill>
        <a:latin typeface="+mn-lt"/>
        <a:ea typeface="+mn-ea"/>
        <a:cs typeface="+mn-cs"/>
      </a:defRPr>
    </a:lvl8pPr>
    <a:lvl9pPr marL="6532839" algn="l" defTabSz="1633210" rtl="0" eaLnBrk="1" latinLnBrk="0" hangingPunct="1">
      <a:defRPr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1">
          <p15:clr>
            <a:srgbClr val="A4A3A4"/>
          </p15:clr>
        </p15:guide>
        <p15:guide id="2" pos="576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heri_IT" initials="T" lastIdx="1" clrIdx="0">
    <p:extLst>
      <p:ext uri="{19B8F6BF-5375-455C-9EA6-DF929625EA0E}">
        <p15:presenceInfo xmlns:p15="http://schemas.microsoft.com/office/powerpoint/2012/main" userId="Taheri_I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221E"/>
    <a:srgbClr val="9E62D4"/>
    <a:srgbClr val="FEC107"/>
    <a:srgbClr val="903EC2"/>
    <a:srgbClr val="EB1FA4"/>
    <a:srgbClr val="F2F6FA"/>
    <a:srgbClr val="F4F7FB"/>
    <a:srgbClr val="F7FAFC"/>
    <a:srgbClr val="F7F9FC"/>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41" autoAdjust="0"/>
    <p:restoredTop sz="94364" autoAdjust="0"/>
  </p:normalViewPr>
  <p:slideViewPr>
    <p:cSldViewPr>
      <p:cViewPr varScale="1">
        <p:scale>
          <a:sx n="53" d="100"/>
          <a:sy n="53" d="100"/>
        </p:scale>
        <p:origin x="850" y="58"/>
      </p:cViewPr>
      <p:guideLst>
        <p:guide orient="horz" pos="3241"/>
        <p:guide pos="5761"/>
      </p:guideLst>
    </p:cSldViewPr>
  </p:slideViewPr>
  <p:outlineViewPr>
    <p:cViewPr>
      <p:scale>
        <a:sx n="33" d="100"/>
        <a:sy n="33" d="100"/>
      </p:scale>
      <p:origin x="0" y="0"/>
    </p:cViewPr>
  </p:outlineViewPr>
  <p:notesTextViewPr>
    <p:cViewPr>
      <p:scale>
        <a:sx n="1" d="1"/>
        <a:sy n="1" d="1"/>
      </p:scale>
      <p:origin x="0" y="0"/>
    </p:cViewPr>
  </p:notesTextViewPr>
  <p:sorterViewPr>
    <p:cViewPr>
      <p:scale>
        <a:sx n="40" d="100"/>
        <a:sy n="40" d="100"/>
      </p:scale>
      <p:origin x="0" y="0"/>
    </p:cViewPr>
  </p:sorterViewPr>
  <p:notesViewPr>
    <p:cSldViewPr>
      <p:cViewPr varScale="1">
        <p:scale>
          <a:sx n="71" d="100"/>
          <a:sy n="71" d="100"/>
        </p:scale>
        <p:origin x="-3077" y="-82"/>
      </p:cViewPr>
      <p:guideLst>
        <p:guide orient="horz" pos="3110"/>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3712"/>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50444" y="1"/>
            <a:ext cx="2945659" cy="493712"/>
          </a:xfrm>
          <a:prstGeom prst="rect">
            <a:avLst/>
          </a:prstGeom>
        </p:spPr>
        <p:txBody>
          <a:bodyPr vert="horz" lIns="91440" tIns="45720" rIns="91440" bIns="45720" rtlCol="0"/>
          <a:lstStyle>
            <a:lvl1pPr algn="r">
              <a:defRPr sz="1200"/>
            </a:lvl1pPr>
          </a:lstStyle>
          <a:p>
            <a:fld id="{4D0CBB7A-33AF-434C-B8C5-B5F21D294CDF}" type="datetimeFigureOut">
              <a:rPr lang="tr-TR" smtClean="0"/>
              <a:pPr/>
              <a:t>24.05.2024</a:t>
            </a:fld>
            <a:endParaRPr lang="tr-TR"/>
          </a:p>
        </p:txBody>
      </p:sp>
      <p:sp>
        <p:nvSpPr>
          <p:cNvPr id="4" name="Footer Placeholder 3"/>
          <p:cNvSpPr>
            <a:spLocks noGrp="1"/>
          </p:cNvSpPr>
          <p:nvPr>
            <p:ph type="ftr" sz="quarter" idx="2"/>
          </p:nvPr>
        </p:nvSpPr>
        <p:spPr>
          <a:xfrm>
            <a:off x="1" y="9378825"/>
            <a:ext cx="2945659" cy="493712"/>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50444" y="9378825"/>
            <a:ext cx="2945659" cy="493712"/>
          </a:xfrm>
          <a:prstGeom prst="rect">
            <a:avLst/>
          </a:prstGeom>
        </p:spPr>
        <p:txBody>
          <a:bodyPr vert="horz" lIns="91440" tIns="45720" rIns="91440" bIns="45720" rtlCol="0" anchor="b"/>
          <a:lstStyle>
            <a:lvl1pPr algn="r">
              <a:defRPr sz="1200"/>
            </a:lvl1pPr>
          </a:lstStyle>
          <a:p>
            <a:fld id="{A744CA8F-E702-4354-BF18-6C51F0B1C292}" type="slidenum">
              <a:rPr lang="tr-TR" smtClean="0"/>
              <a:pPr/>
              <a:t>‹#›</a:t>
            </a:fld>
            <a:endParaRPr lang="tr-TR"/>
          </a:p>
        </p:txBody>
      </p:sp>
    </p:spTree>
    <p:extLst>
      <p:ext uri="{BB962C8B-B14F-4D97-AF65-F5344CB8AC3E}">
        <p14:creationId xmlns:p14="http://schemas.microsoft.com/office/powerpoint/2010/main" val="1911722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3712"/>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50444" y="1"/>
            <a:ext cx="2945659" cy="493712"/>
          </a:xfrm>
          <a:prstGeom prst="rect">
            <a:avLst/>
          </a:prstGeom>
        </p:spPr>
        <p:txBody>
          <a:bodyPr vert="horz" lIns="91440" tIns="45720" rIns="91440" bIns="45720" rtlCol="0"/>
          <a:lstStyle>
            <a:lvl1pPr algn="r">
              <a:defRPr sz="1200"/>
            </a:lvl1pPr>
          </a:lstStyle>
          <a:p>
            <a:fld id="{6C6C1039-E6FF-4F78-9751-FFD9A3AC8099}" type="datetimeFigureOut">
              <a:rPr lang="tr-TR" smtClean="0"/>
              <a:pPr/>
              <a:t>24.05.2024</a:t>
            </a:fld>
            <a:endParaRPr lang="tr-TR"/>
          </a:p>
        </p:txBody>
      </p:sp>
      <p:sp>
        <p:nvSpPr>
          <p:cNvPr id="4" name="Slide Image Placeholder 3"/>
          <p:cNvSpPr>
            <a:spLocks noGrp="1" noRot="1" noChangeAspect="1"/>
          </p:cNvSpPr>
          <p:nvPr>
            <p:ph type="sldImg" idx="2"/>
          </p:nvPr>
        </p:nvSpPr>
        <p:spPr>
          <a:xfrm>
            <a:off x="107950" y="741363"/>
            <a:ext cx="6581775" cy="370205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1" y="9378825"/>
            <a:ext cx="2945659" cy="493712"/>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50444" y="9378825"/>
            <a:ext cx="2945659" cy="493712"/>
          </a:xfrm>
          <a:prstGeom prst="rect">
            <a:avLst/>
          </a:prstGeom>
        </p:spPr>
        <p:txBody>
          <a:bodyPr vert="horz" lIns="91440" tIns="45720" rIns="91440" bIns="45720" rtlCol="0" anchor="b"/>
          <a:lstStyle>
            <a:lvl1pPr algn="r">
              <a:defRPr sz="1200"/>
            </a:lvl1pPr>
          </a:lstStyle>
          <a:p>
            <a:fld id="{802DA432-7CF7-4A2F-BE93-45834DC6981A}" type="slidenum">
              <a:rPr lang="tr-TR" smtClean="0"/>
              <a:pPr/>
              <a:t>‹#›</a:t>
            </a:fld>
            <a:endParaRPr lang="tr-TR"/>
          </a:p>
        </p:txBody>
      </p:sp>
    </p:spTree>
    <p:extLst>
      <p:ext uri="{BB962C8B-B14F-4D97-AF65-F5344CB8AC3E}">
        <p14:creationId xmlns:p14="http://schemas.microsoft.com/office/powerpoint/2010/main" val="2271529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DA432-7CF7-4A2F-BE93-45834DC6981A}" type="slidenum">
              <a:rPr lang="tr-TR" smtClean="0"/>
              <a:pPr/>
              <a:t>1</a:t>
            </a:fld>
            <a:endParaRPr lang="tr-TR"/>
          </a:p>
        </p:txBody>
      </p:sp>
    </p:spTree>
    <p:extLst>
      <p:ext uri="{BB962C8B-B14F-4D97-AF65-F5344CB8AC3E}">
        <p14:creationId xmlns:p14="http://schemas.microsoft.com/office/powerpoint/2010/main" val="2264826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DA432-7CF7-4A2F-BE93-45834DC6981A}" type="slidenum">
              <a:rPr lang="tr-TR" smtClean="0"/>
              <a:pPr/>
              <a:t>10</a:t>
            </a:fld>
            <a:endParaRPr lang="tr-TR"/>
          </a:p>
        </p:txBody>
      </p:sp>
    </p:spTree>
    <p:extLst>
      <p:ext uri="{BB962C8B-B14F-4D97-AF65-F5344CB8AC3E}">
        <p14:creationId xmlns:p14="http://schemas.microsoft.com/office/powerpoint/2010/main" val="2264826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DA432-7CF7-4A2F-BE93-45834DC6981A}" type="slidenum">
              <a:rPr lang="tr-TR" smtClean="0"/>
              <a:pPr/>
              <a:t>11</a:t>
            </a:fld>
            <a:endParaRPr lang="tr-TR"/>
          </a:p>
        </p:txBody>
      </p:sp>
    </p:spTree>
    <p:extLst>
      <p:ext uri="{BB962C8B-B14F-4D97-AF65-F5344CB8AC3E}">
        <p14:creationId xmlns:p14="http://schemas.microsoft.com/office/powerpoint/2010/main" val="2264826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DA432-7CF7-4A2F-BE93-45834DC6981A}" type="slidenum">
              <a:rPr lang="tr-TR" smtClean="0"/>
              <a:pPr/>
              <a:t>12</a:t>
            </a:fld>
            <a:endParaRPr lang="tr-TR"/>
          </a:p>
        </p:txBody>
      </p:sp>
    </p:spTree>
    <p:extLst>
      <p:ext uri="{BB962C8B-B14F-4D97-AF65-F5344CB8AC3E}">
        <p14:creationId xmlns:p14="http://schemas.microsoft.com/office/powerpoint/2010/main" val="2264826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DA432-7CF7-4A2F-BE93-45834DC6981A}" type="slidenum">
              <a:rPr lang="tr-TR" smtClean="0"/>
              <a:pPr/>
              <a:t>13</a:t>
            </a:fld>
            <a:endParaRPr lang="tr-TR"/>
          </a:p>
        </p:txBody>
      </p:sp>
    </p:spTree>
    <p:extLst>
      <p:ext uri="{BB962C8B-B14F-4D97-AF65-F5344CB8AC3E}">
        <p14:creationId xmlns:p14="http://schemas.microsoft.com/office/powerpoint/2010/main" val="2264826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DA432-7CF7-4A2F-BE93-45834DC6981A}" type="slidenum">
              <a:rPr lang="tr-TR" smtClean="0"/>
              <a:pPr/>
              <a:t>14</a:t>
            </a:fld>
            <a:endParaRPr lang="tr-TR"/>
          </a:p>
        </p:txBody>
      </p:sp>
    </p:spTree>
    <p:extLst>
      <p:ext uri="{BB962C8B-B14F-4D97-AF65-F5344CB8AC3E}">
        <p14:creationId xmlns:p14="http://schemas.microsoft.com/office/powerpoint/2010/main" val="2264826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DA432-7CF7-4A2F-BE93-45834DC6981A}" type="slidenum">
              <a:rPr lang="tr-TR" smtClean="0"/>
              <a:pPr/>
              <a:t>15</a:t>
            </a:fld>
            <a:endParaRPr lang="tr-TR"/>
          </a:p>
        </p:txBody>
      </p:sp>
    </p:spTree>
    <p:extLst>
      <p:ext uri="{BB962C8B-B14F-4D97-AF65-F5344CB8AC3E}">
        <p14:creationId xmlns:p14="http://schemas.microsoft.com/office/powerpoint/2010/main" val="2264826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DA432-7CF7-4A2F-BE93-45834DC6981A}" type="slidenum">
              <a:rPr lang="tr-TR" smtClean="0"/>
              <a:pPr/>
              <a:t>2</a:t>
            </a:fld>
            <a:endParaRPr lang="tr-TR"/>
          </a:p>
        </p:txBody>
      </p:sp>
    </p:spTree>
    <p:extLst>
      <p:ext uri="{BB962C8B-B14F-4D97-AF65-F5344CB8AC3E}">
        <p14:creationId xmlns:p14="http://schemas.microsoft.com/office/powerpoint/2010/main" val="2264826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DA432-7CF7-4A2F-BE93-45834DC6981A}" type="slidenum">
              <a:rPr lang="tr-TR" smtClean="0"/>
              <a:pPr/>
              <a:t>3</a:t>
            </a:fld>
            <a:endParaRPr lang="tr-TR"/>
          </a:p>
        </p:txBody>
      </p:sp>
    </p:spTree>
    <p:extLst>
      <p:ext uri="{BB962C8B-B14F-4D97-AF65-F5344CB8AC3E}">
        <p14:creationId xmlns:p14="http://schemas.microsoft.com/office/powerpoint/2010/main" val="3176632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DA432-7CF7-4A2F-BE93-45834DC6981A}" type="slidenum">
              <a:rPr lang="tr-TR" smtClean="0"/>
              <a:pPr/>
              <a:t>4</a:t>
            </a:fld>
            <a:endParaRPr lang="tr-TR"/>
          </a:p>
        </p:txBody>
      </p:sp>
    </p:spTree>
    <p:extLst>
      <p:ext uri="{BB962C8B-B14F-4D97-AF65-F5344CB8AC3E}">
        <p14:creationId xmlns:p14="http://schemas.microsoft.com/office/powerpoint/2010/main" val="3176632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DA432-7CF7-4A2F-BE93-45834DC6981A}" type="slidenum">
              <a:rPr lang="tr-TR" smtClean="0"/>
              <a:pPr/>
              <a:t>5</a:t>
            </a:fld>
            <a:endParaRPr lang="tr-TR"/>
          </a:p>
        </p:txBody>
      </p:sp>
    </p:spTree>
    <p:extLst>
      <p:ext uri="{BB962C8B-B14F-4D97-AF65-F5344CB8AC3E}">
        <p14:creationId xmlns:p14="http://schemas.microsoft.com/office/powerpoint/2010/main" val="2264826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DA432-7CF7-4A2F-BE93-45834DC6981A}" type="slidenum">
              <a:rPr lang="tr-TR" smtClean="0"/>
              <a:pPr/>
              <a:t>6</a:t>
            </a:fld>
            <a:endParaRPr lang="tr-TR"/>
          </a:p>
        </p:txBody>
      </p:sp>
    </p:spTree>
    <p:extLst>
      <p:ext uri="{BB962C8B-B14F-4D97-AF65-F5344CB8AC3E}">
        <p14:creationId xmlns:p14="http://schemas.microsoft.com/office/powerpoint/2010/main" val="2264826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DA432-7CF7-4A2F-BE93-45834DC6981A}" type="slidenum">
              <a:rPr lang="tr-TR" smtClean="0"/>
              <a:pPr/>
              <a:t>7</a:t>
            </a:fld>
            <a:endParaRPr lang="tr-TR"/>
          </a:p>
        </p:txBody>
      </p:sp>
    </p:spTree>
    <p:extLst>
      <p:ext uri="{BB962C8B-B14F-4D97-AF65-F5344CB8AC3E}">
        <p14:creationId xmlns:p14="http://schemas.microsoft.com/office/powerpoint/2010/main" val="2264826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DA432-7CF7-4A2F-BE93-45834DC6981A}" type="slidenum">
              <a:rPr lang="tr-TR" smtClean="0"/>
              <a:pPr/>
              <a:t>8</a:t>
            </a:fld>
            <a:endParaRPr lang="tr-TR"/>
          </a:p>
        </p:txBody>
      </p:sp>
    </p:spTree>
    <p:extLst>
      <p:ext uri="{BB962C8B-B14F-4D97-AF65-F5344CB8AC3E}">
        <p14:creationId xmlns:p14="http://schemas.microsoft.com/office/powerpoint/2010/main" val="2264826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2DA432-7CF7-4A2F-BE93-45834DC6981A}" type="slidenum">
              <a:rPr lang="tr-TR" smtClean="0"/>
              <a:pPr/>
              <a:t>9</a:t>
            </a:fld>
            <a:endParaRPr lang="tr-TR"/>
          </a:p>
        </p:txBody>
      </p:sp>
    </p:spTree>
    <p:extLst>
      <p:ext uri="{BB962C8B-B14F-4D97-AF65-F5344CB8AC3E}">
        <p14:creationId xmlns:p14="http://schemas.microsoft.com/office/powerpoint/2010/main" val="226482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7225"/>
            <a:ext cx="15547975" cy="2205038"/>
          </a:xfrm>
        </p:spPr>
        <p:txBody>
          <a:bodyPr/>
          <a:lstStyle/>
          <a:p>
            <a:r>
              <a:rPr lang="en-US"/>
              <a:t>Click to edit Master title style</a:t>
            </a:r>
            <a:endParaRPr lang="tr-TR"/>
          </a:p>
        </p:txBody>
      </p:sp>
      <p:sp>
        <p:nvSpPr>
          <p:cNvPr id="3" name="Subtitle 2"/>
          <p:cNvSpPr>
            <a:spLocks noGrp="1"/>
          </p:cNvSpPr>
          <p:nvPr>
            <p:ph type="subTitle" idx="1"/>
          </p:nvPr>
        </p:nvSpPr>
        <p:spPr>
          <a:xfrm>
            <a:off x="2743200" y="5830888"/>
            <a:ext cx="12804775" cy="263048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DC9C75F7-98FD-4D05-8C3F-C506B544AE03}" type="datetimeFigureOut">
              <a:rPr lang="tr-TR" smtClean="0"/>
              <a:pPr/>
              <a:t>24.05.2024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D0E238-7050-4959-A490-93359CB179BA}" type="slidenum">
              <a:rPr lang="tr-TR" smtClean="0"/>
              <a:pPr/>
              <a:t>‹#›</a:t>
            </a:fld>
            <a:endParaRPr lang="tr-TR"/>
          </a:p>
        </p:txBody>
      </p:sp>
    </p:spTree>
    <p:extLst>
      <p:ext uri="{BB962C8B-B14F-4D97-AF65-F5344CB8AC3E}">
        <p14:creationId xmlns:p14="http://schemas.microsoft.com/office/powerpoint/2010/main" val="385351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DC9C75F7-98FD-4D05-8C3F-C506B544AE03}" type="datetimeFigureOut">
              <a:rPr lang="tr-TR" smtClean="0"/>
              <a:pPr/>
              <a:t>24.05.2024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D0E238-7050-4959-A490-93359CB179BA}" type="slidenum">
              <a:rPr lang="tr-TR" smtClean="0"/>
              <a:pPr/>
              <a:t>‹#›</a:t>
            </a:fld>
            <a:endParaRPr lang="tr-TR"/>
          </a:p>
        </p:txBody>
      </p:sp>
    </p:spTree>
    <p:extLst>
      <p:ext uri="{BB962C8B-B14F-4D97-AF65-F5344CB8AC3E}">
        <p14:creationId xmlns:p14="http://schemas.microsoft.com/office/powerpoint/2010/main" val="222230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61975" y="412750"/>
            <a:ext cx="4114800" cy="877887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914400" y="412750"/>
            <a:ext cx="12195175" cy="8778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DC9C75F7-98FD-4D05-8C3F-C506B544AE03}" type="datetimeFigureOut">
              <a:rPr lang="tr-TR" smtClean="0"/>
              <a:pPr/>
              <a:t>24.05.2024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D0E238-7050-4959-A490-93359CB179BA}" type="slidenum">
              <a:rPr lang="tr-TR" smtClean="0"/>
              <a:pPr/>
              <a:t>‹#›</a:t>
            </a:fld>
            <a:endParaRPr lang="tr-TR"/>
          </a:p>
        </p:txBody>
      </p:sp>
    </p:spTree>
    <p:extLst>
      <p:ext uri="{BB962C8B-B14F-4D97-AF65-F5344CB8AC3E}">
        <p14:creationId xmlns:p14="http://schemas.microsoft.com/office/powerpoint/2010/main" val="422006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57520" y="9537474"/>
            <a:ext cx="4115514" cy="547855"/>
          </a:xfrm>
          <a:prstGeom prst="rect">
            <a:avLst/>
          </a:prstGeom>
        </p:spPr>
        <p:txBody>
          <a:bodyPr/>
          <a:lstStyle/>
          <a:p>
            <a:fld id="{6EF74747-968C-4EAA-8C7B-3CAD6B1E38DC}" type="datetimeFigureOut">
              <a:rPr lang="en-US" smtClean="0"/>
              <a:pPr/>
              <a:t>2024/05/24</a:t>
            </a:fld>
            <a:endParaRPr lang="en-US" dirty="0"/>
          </a:p>
        </p:txBody>
      </p:sp>
      <p:sp>
        <p:nvSpPr>
          <p:cNvPr id="5" name="Footer Placeholder 4"/>
          <p:cNvSpPr>
            <a:spLocks noGrp="1"/>
          </p:cNvSpPr>
          <p:nvPr>
            <p:ph type="ftr" sz="quarter" idx="11"/>
          </p:nvPr>
        </p:nvSpPr>
        <p:spPr>
          <a:xfrm>
            <a:off x="6058955" y="9537474"/>
            <a:ext cx="6173272" cy="54785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2918144" y="9537474"/>
            <a:ext cx="5125340" cy="547855"/>
          </a:xfrm>
          <a:prstGeom prst="rect">
            <a:avLst/>
          </a:prstGeom>
        </p:spPr>
        <p:txBody>
          <a:bodyPr/>
          <a:lstStyle>
            <a:lvl1pPr algn="r" rtl="1">
              <a:defRPr sz="1635">
                <a:latin typeface="F_Nazanin" panose="05000000000000000000" pitchFamily="2" charset="2"/>
              </a:defRPr>
            </a:lvl1pPr>
          </a:lstStyle>
          <a:p>
            <a:fld id="{2F1FF74E-5CF1-44E1-9B6E-71B802B18749}" type="slidenum">
              <a:rPr lang="en-US" smtClean="0"/>
              <a:pPr/>
              <a:t>‹#›</a:t>
            </a:fld>
            <a:endParaRPr lang="en-US" dirty="0"/>
          </a:p>
        </p:txBody>
      </p:sp>
    </p:spTree>
    <p:extLst>
      <p:ext uri="{BB962C8B-B14F-4D97-AF65-F5344CB8AC3E}">
        <p14:creationId xmlns:p14="http://schemas.microsoft.com/office/powerpoint/2010/main" val="2750736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838" y="3196626"/>
            <a:ext cx="15547499" cy="2205718"/>
          </a:xfrm>
        </p:spPr>
        <p:txBody>
          <a:bodyPr/>
          <a:lstStyle/>
          <a:p>
            <a:r>
              <a:rPr lang="en-US"/>
              <a:t>Click to edit Master title style</a:t>
            </a:r>
            <a:endParaRPr lang="fa-IR"/>
          </a:p>
        </p:txBody>
      </p:sp>
      <p:sp>
        <p:nvSpPr>
          <p:cNvPr id="3" name="Subtitle 2"/>
          <p:cNvSpPr>
            <a:spLocks noGrp="1"/>
          </p:cNvSpPr>
          <p:nvPr>
            <p:ph type="subTitle" idx="1"/>
          </p:nvPr>
        </p:nvSpPr>
        <p:spPr>
          <a:xfrm>
            <a:off x="2743676" y="5831099"/>
            <a:ext cx="12803823" cy="2629711"/>
          </a:xfrm>
        </p:spPr>
        <p:txBody>
          <a:bodyPr/>
          <a:lstStyle>
            <a:lvl1pPr marL="0" indent="0" algn="ctr">
              <a:buNone/>
              <a:defRPr/>
            </a:lvl1pPr>
            <a:lvl2pPr marL="685937" indent="0" algn="ctr">
              <a:buNone/>
              <a:defRPr/>
            </a:lvl2pPr>
            <a:lvl3pPr marL="1371874" indent="0" algn="ctr">
              <a:buNone/>
              <a:defRPr/>
            </a:lvl3pPr>
            <a:lvl4pPr marL="2057811" indent="0" algn="ctr">
              <a:buNone/>
              <a:defRPr/>
            </a:lvl4pPr>
            <a:lvl5pPr marL="2743749" indent="0" algn="ctr">
              <a:buNone/>
              <a:defRPr/>
            </a:lvl5pPr>
            <a:lvl6pPr marL="3429686" indent="0" algn="ctr">
              <a:buNone/>
              <a:defRPr/>
            </a:lvl6pPr>
            <a:lvl7pPr marL="4115623" indent="0" algn="ctr">
              <a:buNone/>
              <a:defRPr/>
            </a:lvl7pPr>
            <a:lvl8pPr marL="4801560" indent="0" algn="ctr">
              <a:buNone/>
              <a:defRPr/>
            </a:lvl8pPr>
            <a:lvl9pPr marL="5487497" indent="0" algn="ctr">
              <a:buNone/>
              <a:defRPr/>
            </a:lvl9pPr>
          </a:lstStyle>
          <a:p>
            <a:r>
              <a:rPr lang="en-US"/>
              <a:t>Click to edit Master subtitle style</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0A82E4-BB65-4F15-95FA-7DBA263DC1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1463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71B0CD-2DB6-4832-AA47-586FFB49CF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2413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877" y="6612393"/>
            <a:ext cx="15547499" cy="2043743"/>
          </a:xfrm>
        </p:spPr>
        <p:txBody>
          <a:bodyPr anchor="t"/>
          <a:lstStyle>
            <a:lvl1pPr algn="r">
              <a:defRPr sz="6001" b="1" cap="all"/>
            </a:lvl1pPr>
          </a:lstStyle>
          <a:p>
            <a:r>
              <a:rPr lang="en-US"/>
              <a:t>Click to edit Master title style</a:t>
            </a:r>
            <a:endParaRPr lang="fa-IR"/>
          </a:p>
        </p:txBody>
      </p:sp>
      <p:sp>
        <p:nvSpPr>
          <p:cNvPr id="3" name="Text Placeholder 2"/>
          <p:cNvSpPr>
            <a:spLocks noGrp="1"/>
          </p:cNvSpPr>
          <p:nvPr>
            <p:ph type="body" idx="1"/>
          </p:nvPr>
        </p:nvSpPr>
        <p:spPr>
          <a:xfrm>
            <a:off x="1444877" y="4361416"/>
            <a:ext cx="15547499" cy="2250975"/>
          </a:xfrm>
        </p:spPr>
        <p:txBody>
          <a:bodyPr anchor="b"/>
          <a:lstStyle>
            <a:lvl1pPr marL="0" indent="0">
              <a:buNone/>
              <a:defRPr sz="3001"/>
            </a:lvl1pPr>
            <a:lvl2pPr marL="685937" indent="0">
              <a:buNone/>
              <a:defRPr sz="2701"/>
            </a:lvl2pPr>
            <a:lvl3pPr marL="1371874" indent="0">
              <a:buNone/>
              <a:defRPr sz="2400"/>
            </a:lvl3pPr>
            <a:lvl4pPr marL="2057811" indent="0">
              <a:buNone/>
              <a:defRPr sz="2100"/>
            </a:lvl4pPr>
            <a:lvl5pPr marL="2743749" indent="0">
              <a:buNone/>
              <a:defRPr sz="2100"/>
            </a:lvl5pPr>
            <a:lvl6pPr marL="3429686" indent="0">
              <a:buNone/>
              <a:defRPr sz="2100"/>
            </a:lvl6pPr>
            <a:lvl7pPr marL="4115623" indent="0">
              <a:buNone/>
              <a:defRPr sz="2100"/>
            </a:lvl7pPr>
            <a:lvl8pPr marL="4801560" indent="0">
              <a:buNone/>
              <a:defRPr sz="2100"/>
            </a:lvl8pPr>
            <a:lvl9pPr marL="5487497" indent="0">
              <a:buNone/>
              <a:defRPr sz="2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4E3730-56E6-4B24-B93F-AC71504D80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4998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914559" y="2401043"/>
            <a:ext cx="8078602" cy="6791040"/>
          </a:xfrm>
        </p:spPr>
        <p:txBody>
          <a:bodyPr/>
          <a:lstStyle>
            <a:lvl1pPr>
              <a:defRPr sz="4201"/>
            </a:lvl1pPr>
            <a:lvl2pPr>
              <a:defRPr sz="3601"/>
            </a:lvl2pPr>
            <a:lvl3pPr>
              <a:defRPr sz="3001"/>
            </a:lvl3pPr>
            <a:lvl4pPr>
              <a:defRPr sz="2701"/>
            </a:lvl4pPr>
            <a:lvl5pPr>
              <a:defRPr sz="2701"/>
            </a:lvl5pPr>
            <a:lvl6pPr>
              <a:defRPr sz="2701"/>
            </a:lvl6pPr>
            <a:lvl7pPr>
              <a:defRPr sz="2701"/>
            </a:lvl7pPr>
            <a:lvl8pPr>
              <a:defRPr sz="2701"/>
            </a:lvl8pPr>
            <a:lvl9pPr>
              <a:defRPr sz="27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9298014" y="2401043"/>
            <a:ext cx="8078602" cy="6791040"/>
          </a:xfrm>
        </p:spPr>
        <p:txBody>
          <a:bodyPr/>
          <a:lstStyle>
            <a:lvl1pPr>
              <a:defRPr sz="4201"/>
            </a:lvl1pPr>
            <a:lvl2pPr>
              <a:defRPr sz="3601"/>
            </a:lvl2pPr>
            <a:lvl3pPr>
              <a:defRPr sz="3001"/>
            </a:lvl3pPr>
            <a:lvl4pPr>
              <a:defRPr sz="2701"/>
            </a:lvl4pPr>
            <a:lvl5pPr>
              <a:defRPr sz="2701"/>
            </a:lvl5pPr>
            <a:lvl6pPr>
              <a:defRPr sz="2701"/>
            </a:lvl6pPr>
            <a:lvl7pPr>
              <a:defRPr sz="2701"/>
            </a:lvl7pPr>
            <a:lvl8pPr>
              <a:defRPr sz="2701"/>
            </a:lvl8pPr>
            <a:lvl9pPr>
              <a:defRPr sz="27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19E4E8-0B2F-4CF1-A358-CFD0EC0346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8106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914560" y="2303380"/>
            <a:ext cx="8081778" cy="959939"/>
          </a:xfrm>
        </p:spPr>
        <p:txBody>
          <a:bodyPr anchor="b"/>
          <a:lstStyle>
            <a:lvl1pPr marL="0" indent="0">
              <a:buNone/>
              <a:defRPr sz="3601" b="1"/>
            </a:lvl1pPr>
            <a:lvl2pPr marL="685937" indent="0">
              <a:buNone/>
              <a:defRPr sz="3001" b="1"/>
            </a:lvl2pPr>
            <a:lvl3pPr marL="1371874" indent="0">
              <a:buNone/>
              <a:defRPr sz="2701" b="1"/>
            </a:lvl3pPr>
            <a:lvl4pPr marL="2057811" indent="0">
              <a:buNone/>
              <a:defRPr sz="2400" b="1"/>
            </a:lvl4pPr>
            <a:lvl5pPr marL="2743749" indent="0">
              <a:buNone/>
              <a:defRPr sz="2400" b="1"/>
            </a:lvl5pPr>
            <a:lvl6pPr marL="3429686" indent="0">
              <a:buNone/>
              <a:defRPr sz="2400" b="1"/>
            </a:lvl6pPr>
            <a:lvl7pPr marL="4115623" indent="0">
              <a:buNone/>
              <a:defRPr sz="2400" b="1"/>
            </a:lvl7pPr>
            <a:lvl8pPr marL="4801560" indent="0">
              <a:buNone/>
              <a:defRPr sz="2400" b="1"/>
            </a:lvl8pPr>
            <a:lvl9pPr marL="5487497" indent="0">
              <a:buNone/>
              <a:defRPr sz="2400" b="1"/>
            </a:lvl9pPr>
          </a:lstStyle>
          <a:p>
            <a:pPr lvl="0"/>
            <a:r>
              <a:rPr lang="en-US"/>
              <a:t>Click to edit Master text styles</a:t>
            </a:r>
          </a:p>
        </p:txBody>
      </p:sp>
      <p:sp>
        <p:nvSpPr>
          <p:cNvPr id="4" name="Content Placeholder 3"/>
          <p:cNvSpPr>
            <a:spLocks noGrp="1"/>
          </p:cNvSpPr>
          <p:nvPr>
            <p:ph sz="half" idx="2"/>
          </p:nvPr>
        </p:nvSpPr>
        <p:spPr>
          <a:xfrm>
            <a:off x="914560" y="3263320"/>
            <a:ext cx="8081778" cy="5928761"/>
          </a:xfrm>
        </p:spPr>
        <p:txBody>
          <a:bodyPr/>
          <a:lstStyle>
            <a:lvl1pPr>
              <a:defRPr sz="3601"/>
            </a:lvl1pPr>
            <a:lvl2pPr>
              <a:defRPr sz="3001"/>
            </a:lvl2pPr>
            <a:lvl3pPr>
              <a:defRPr sz="2701"/>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9291666" y="2303380"/>
            <a:ext cx="8084953" cy="959939"/>
          </a:xfrm>
        </p:spPr>
        <p:txBody>
          <a:bodyPr anchor="b"/>
          <a:lstStyle>
            <a:lvl1pPr marL="0" indent="0">
              <a:buNone/>
              <a:defRPr sz="3601" b="1"/>
            </a:lvl1pPr>
            <a:lvl2pPr marL="685937" indent="0">
              <a:buNone/>
              <a:defRPr sz="3001" b="1"/>
            </a:lvl2pPr>
            <a:lvl3pPr marL="1371874" indent="0">
              <a:buNone/>
              <a:defRPr sz="2701" b="1"/>
            </a:lvl3pPr>
            <a:lvl4pPr marL="2057811" indent="0">
              <a:buNone/>
              <a:defRPr sz="2400" b="1"/>
            </a:lvl4pPr>
            <a:lvl5pPr marL="2743749" indent="0">
              <a:buNone/>
              <a:defRPr sz="2400" b="1"/>
            </a:lvl5pPr>
            <a:lvl6pPr marL="3429686" indent="0">
              <a:buNone/>
              <a:defRPr sz="2400" b="1"/>
            </a:lvl6pPr>
            <a:lvl7pPr marL="4115623" indent="0">
              <a:buNone/>
              <a:defRPr sz="2400" b="1"/>
            </a:lvl7pPr>
            <a:lvl8pPr marL="4801560" indent="0">
              <a:buNone/>
              <a:defRPr sz="2400" b="1"/>
            </a:lvl8pPr>
            <a:lvl9pPr marL="5487497"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1666" y="3263320"/>
            <a:ext cx="8084953" cy="5928761"/>
          </a:xfrm>
        </p:spPr>
        <p:txBody>
          <a:bodyPr/>
          <a:lstStyle>
            <a:lvl1pPr>
              <a:defRPr sz="3601"/>
            </a:lvl1pPr>
            <a:lvl2pPr>
              <a:defRPr sz="3001"/>
            </a:lvl2pPr>
            <a:lvl3pPr>
              <a:defRPr sz="2701"/>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0AFEF7-B0A4-490D-B02D-313892B037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3435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C118FFD-A4ED-4DBD-A301-2732833798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4968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0527179-A64D-4304-B5F4-617A2D0718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346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DC9C75F7-98FD-4D05-8C3F-C506B544AE03}" type="datetimeFigureOut">
              <a:rPr lang="tr-TR" smtClean="0"/>
              <a:pPr/>
              <a:t>24.05.2024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D0E238-7050-4959-A490-93359CB179BA}" type="slidenum">
              <a:rPr lang="tr-TR" smtClean="0"/>
              <a:pPr/>
              <a:t>‹#›</a:t>
            </a:fld>
            <a:endParaRPr lang="tr-TR"/>
          </a:p>
        </p:txBody>
      </p:sp>
    </p:spTree>
    <p:extLst>
      <p:ext uri="{BB962C8B-B14F-4D97-AF65-F5344CB8AC3E}">
        <p14:creationId xmlns:p14="http://schemas.microsoft.com/office/powerpoint/2010/main" val="386248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560" y="409701"/>
            <a:ext cx="6017671" cy="1743613"/>
          </a:xfrm>
        </p:spPr>
        <p:txBody>
          <a:bodyPr anchor="b"/>
          <a:lstStyle>
            <a:lvl1pPr algn="r">
              <a:defRPr sz="3001" b="1"/>
            </a:lvl1pPr>
          </a:lstStyle>
          <a:p>
            <a:r>
              <a:rPr lang="en-US"/>
              <a:t>Click to edit Master title style</a:t>
            </a:r>
            <a:endParaRPr lang="fa-IR"/>
          </a:p>
        </p:txBody>
      </p:sp>
      <p:sp>
        <p:nvSpPr>
          <p:cNvPr id="3" name="Content Placeholder 2"/>
          <p:cNvSpPr>
            <a:spLocks noGrp="1"/>
          </p:cNvSpPr>
          <p:nvPr>
            <p:ph idx="1"/>
          </p:nvPr>
        </p:nvSpPr>
        <p:spPr>
          <a:xfrm>
            <a:off x="7151342" y="409704"/>
            <a:ext cx="10225275" cy="8782379"/>
          </a:xfrm>
        </p:spPr>
        <p:txBody>
          <a:bodyPr/>
          <a:lstStyle>
            <a:lvl1pPr>
              <a:defRPr sz="4801"/>
            </a:lvl1pPr>
            <a:lvl2pPr>
              <a:defRPr sz="4201"/>
            </a:lvl2pPr>
            <a:lvl3pPr>
              <a:defRPr sz="3601"/>
            </a:lvl3pPr>
            <a:lvl4pPr>
              <a:defRPr sz="3001"/>
            </a:lvl4pPr>
            <a:lvl5pPr>
              <a:defRPr sz="3001"/>
            </a:lvl5pPr>
            <a:lvl6pPr>
              <a:defRPr sz="3001"/>
            </a:lvl6pPr>
            <a:lvl7pPr>
              <a:defRPr sz="3001"/>
            </a:lvl7pPr>
            <a:lvl8pPr>
              <a:defRPr sz="3001"/>
            </a:lvl8pPr>
            <a:lvl9pPr>
              <a:defRPr sz="3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914560" y="2153317"/>
            <a:ext cx="6017671" cy="7038766"/>
          </a:xfrm>
        </p:spPr>
        <p:txBody>
          <a:bodyPr/>
          <a:lstStyle>
            <a:lvl1pPr marL="0" indent="0">
              <a:buNone/>
              <a:defRPr sz="2100"/>
            </a:lvl1pPr>
            <a:lvl2pPr marL="685937" indent="0">
              <a:buNone/>
              <a:defRPr sz="1800"/>
            </a:lvl2pPr>
            <a:lvl3pPr marL="1371874" indent="0">
              <a:buNone/>
              <a:defRPr sz="1500"/>
            </a:lvl3pPr>
            <a:lvl4pPr marL="2057811" indent="0">
              <a:buNone/>
              <a:defRPr sz="1350"/>
            </a:lvl4pPr>
            <a:lvl5pPr marL="2743749" indent="0">
              <a:buNone/>
              <a:defRPr sz="1350"/>
            </a:lvl5pPr>
            <a:lvl6pPr marL="3429686" indent="0">
              <a:buNone/>
              <a:defRPr sz="1350"/>
            </a:lvl6pPr>
            <a:lvl7pPr marL="4115623" indent="0">
              <a:buNone/>
              <a:defRPr sz="1350"/>
            </a:lvl7pPr>
            <a:lvl8pPr marL="4801560" indent="0">
              <a:buNone/>
              <a:defRPr sz="1350"/>
            </a:lvl8pPr>
            <a:lvl9pPr marL="5487497" indent="0">
              <a:buNone/>
              <a:defRPr sz="13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121CE8-AF68-4A35-A02F-B1C60A82C2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9472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5198" y="7203123"/>
            <a:ext cx="10974705" cy="850369"/>
          </a:xfrm>
        </p:spPr>
        <p:txBody>
          <a:bodyPr anchor="b"/>
          <a:lstStyle>
            <a:lvl1pPr algn="r">
              <a:defRPr sz="3001" b="1"/>
            </a:lvl1pPr>
          </a:lstStyle>
          <a:p>
            <a:r>
              <a:rPr lang="en-US"/>
              <a:t>Click to edit Master title style</a:t>
            </a:r>
            <a:endParaRPr lang="fa-IR"/>
          </a:p>
        </p:txBody>
      </p:sp>
      <p:sp>
        <p:nvSpPr>
          <p:cNvPr id="3" name="Picture Placeholder 2"/>
          <p:cNvSpPr>
            <a:spLocks noGrp="1"/>
          </p:cNvSpPr>
          <p:nvPr>
            <p:ph type="pic" idx="1"/>
          </p:nvPr>
        </p:nvSpPr>
        <p:spPr>
          <a:xfrm>
            <a:off x="3585198" y="919446"/>
            <a:ext cx="10974705" cy="6174105"/>
          </a:xfrm>
        </p:spPr>
        <p:txBody>
          <a:bodyPr/>
          <a:lstStyle>
            <a:lvl1pPr marL="0" indent="0">
              <a:buNone/>
              <a:defRPr sz="4801"/>
            </a:lvl1pPr>
            <a:lvl2pPr marL="685937" indent="0">
              <a:buNone/>
              <a:defRPr sz="4201"/>
            </a:lvl2pPr>
            <a:lvl3pPr marL="1371874" indent="0">
              <a:buNone/>
              <a:defRPr sz="3601"/>
            </a:lvl3pPr>
            <a:lvl4pPr marL="2057811" indent="0">
              <a:buNone/>
              <a:defRPr sz="3001"/>
            </a:lvl4pPr>
            <a:lvl5pPr marL="2743749" indent="0">
              <a:buNone/>
              <a:defRPr sz="3001"/>
            </a:lvl5pPr>
            <a:lvl6pPr marL="3429686" indent="0">
              <a:buNone/>
              <a:defRPr sz="3001"/>
            </a:lvl6pPr>
            <a:lvl7pPr marL="4115623" indent="0">
              <a:buNone/>
              <a:defRPr sz="3001"/>
            </a:lvl7pPr>
            <a:lvl8pPr marL="4801560" indent="0">
              <a:buNone/>
              <a:defRPr sz="3001"/>
            </a:lvl8pPr>
            <a:lvl9pPr marL="5487497" indent="0">
              <a:buNone/>
              <a:defRPr sz="3001"/>
            </a:lvl9pPr>
          </a:lstStyle>
          <a:p>
            <a:pPr lvl="0"/>
            <a:endParaRPr lang="fa-IR" noProof="0"/>
          </a:p>
        </p:txBody>
      </p:sp>
      <p:sp>
        <p:nvSpPr>
          <p:cNvPr id="4" name="Text Placeholder 3"/>
          <p:cNvSpPr>
            <a:spLocks noGrp="1"/>
          </p:cNvSpPr>
          <p:nvPr>
            <p:ph type="body" sz="half" idx="2"/>
          </p:nvPr>
        </p:nvSpPr>
        <p:spPr>
          <a:xfrm>
            <a:off x="3585198" y="8053492"/>
            <a:ext cx="10974705" cy="1207666"/>
          </a:xfrm>
        </p:spPr>
        <p:txBody>
          <a:bodyPr/>
          <a:lstStyle>
            <a:lvl1pPr marL="0" indent="0">
              <a:buNone/>
              <a:defRPr sz="2100"/>
            </a:lvl1pPr>
            <a:lvl2pPr marL="685937" indent="0">
              <a:buNone/>
              <a:defRPr sz="1800"/>
            </a:lvl2pPr>
            <a:lvl3pPr marL="1371874" indent="0">
              <a:buNone/>
              <a:defRPr sz="1500"/>
            </a:lvl3pPr>
            <a:lvl4pPr marL="2057811" indent="0">
              <a:buNone/>
              <a:defRPr sz="1350"/>
            </a:lvl4pPr>
            <a:lvl5pPr marL="2743749" indent="0">
              <a:buNone/>
              <a:defRPr sz="1350"/>
            </a:lvl5pPr>
            <a:lvl6pPr marL="3429686" indent="0">
              <a:buNone/>
              <a:defRPr sz="1350"/>
            </a:lvl6pPr>
            <a:lvl7pPr marL="4115623" indent="0">
              <a:buNone/>
              <a:defRPr sz="1350"/>
            </a:lvl7pPr>
            <a:lvl8pPr marL="4801560" indent="0">
              <a:buNone/>
              <a:defRPr sz="1350"/>
            </a:lvl8pPr>
            <a:lvl9pPr marL="5487497" indent="0">
              <a:buNone/>
              <a:defRPr sz="13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C9F4FA-C3A7-40C8-AAD9-B4B09C605E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9275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1D6E7A-7455-4BF8-B373-3F5CE15001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0576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61102" y="412086"/>
            <a:ext cx="4115514" cy="8779997"/>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914559" y="412086"/>
            <a:ext cx="12041690" cy="87799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3EF77F-0530-4305-9663-DE35790782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3153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5" y="6611938"/>
            <a:ext cx="15547975" cy="2044700"/>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1444625" y="4360863"/>
            <a:ext cx="15547975" cy="22510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9C75F7-98FD-4D05-8C3F-C506B544AE03}" type="datetimeFigureOut">
              <a:rPr lang="tr-TR" smtClean="0"/>
              <a:pPr/>
              <a:t>24.05.2024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0D0E238-7050-4959-A490-93359CB179BA}" type="slidenum">
              <a:rPr lang="tr-TR" smtClean="0"/>
              <a:pPr/>
              <a:t>‹#›</a:t>
            </a:fld>
            <a:endParaRPr lang="tr-TR"/>
          </a:p>
        </p:txBody>
      </p:sp>
    </p:spTree>
    <p:extLst>
      <p:ext uri="{BB962C8B-B14F-4D97-AF65-F5344CB8AC3E}">
        <p14:creationId xmlns:p14="http://schemas.microsoft.com/office/powerpoint/2010/main" val="165649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914400" y="2400300"/>
            <a:ext cx="8154988" cy="679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9221788" y="2400300"/>
            <a:ext cx="8154987" cy="6791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DC9C75F7-98FD-4D05-8C3F-C506B544AE03}" type="datetimeFigureOut">
              <a:rPr lang="tr-TR" smtClean="0"/>
              <a:pPr/>
              <a:t>24.05.2024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0D0E238-7050-4959-A490-93359CB179BA}" type="slidenum">
              <a:rPr lang="tr-TR" smtClean="0"/>
              <a:pPr/>
              <a:t>‹#›</a:t>
            </a:fld>
            <a:endParaRPr lang="tr-TR"/>
          </a:p>
        </p:txBody>
      </p:sp>
    </p:spTree>
    <p:extLst>
      <p:ext uri="{BB962C8B-B14F-4D97-AF65-F5344CB8AC3E}">
        <p14:creationId xmlns:p14="http://schemas.microsoft.com/office/powerpoint/2010/main" val="427751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914400" y="2303463"/>
            <a:ext cx="8081963" cy="9604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3263900"/>
            <a:ext cx="8081963" cy="5927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9291638" y="2303463"/>
            <a:ext cx="8085137" cy="9604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9291638" y="3263900"/>
            <a:ext cx="8085137" cy="5927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DC9C75F7-98FD-4D05-8C3F-C506B544AE03}" type="datetimeFigureOut">
              <a:rPr lang="tr-TR" smtClean="0"/>
              <a:pPr/>
              <a:t>24.05.2024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0D0E238-7050-4959-A490-93359CB179BA}" type="slidenum">
              <a:rPr lang="tr-TR" smtClean="0"/>
              <a:pPr/>
              <a:t>‹#›</a:t>
            </a:fld>
            <a:endParaRPr lang="tr-TR"/>
          </a:p>
        </p:txBody>
      </p:sp>
    </p:spTree>
    <p:extLst>
      <p:ext uri="{BB962C8B-B14F-4D97-AF65-F5344CB8AC3E}">
        <p14:creationId xmlns:p14="http://schemas.microsoft.com/office/powerpoint/2010/main" val="237732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DC9C75F7-98FD-4D05-8C3F-C506B544AE03}" type="datetimeFigureOut">
              <a:rPr lang="tr-TR" smtClean="0"/>
              <a:pPr/>
              <a:t>24.05.2024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0D0E238-7050-4959-A490-93359CB179BA}" type="slidenum">
              <a:rPr lang="tr-TR" smtClean="0"/>
              <a:pPr/>
              <a:t>‹#›</a:t>
            </a:fld>
            <a:endParaRPr lang="tr-TR"/>
          </a:p>
        </p:txBody>
      </p:sp>
    </p:spTree>
    <p:extLst>
      <p:ext uri="{BB962C8B-B14F-4D97-AF65-F5344CB8AC3E}">
        <p14:creationId xmlns:p14="http://schemas.microsoft.com/office/powerpoint/2010/main" val="32432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C75F7-98FD-4D05-8C3F-C506B544AE03}" type="datetimeFigureOut">
              <a:rPr lang="tr-TR" smtClean="0"/>
              <a:pPr/>
              <a:t>24.05.2024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0D0E238-7050-4959-A490-93359CB179BA}" type="slidenum">
              <a:rPr lang="tr-TR" smtClean="0"/>
              <a:pPr/>
              <a:t>‹#›</a:t>
            </a:fld>
            <a:endParaRPr lang="tr-TR"/>
          </a:p>
        </p:txBody>
      </p:sp>
    </p:spTree>
    <p:extLst>
      <p:ext uri="{BB962C8B-B14F-4D97-AF65-F5344CB8AC3E}">
        <p14:creationId xmlns:p14="http://schemas.microsoft.com/office/powerpoint/2010/main" val="195837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09575"/>
            <a:ext cx="6018213" cy="1743075"/>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7151688" y="409575"/>
            <a:ext cx="10225087" cy="8782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914400" y="2152650"/>
            <a:ext cx="6018213" cy="70389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9C75F7-98FD-4D05-8C3F-C506B544AE03}" type="datetimeFigureOut">
              <a:rPr lang="tr-TR" smtClean="0"/>
              <a:pPr/>
              <a:t>24.05.2024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0D0E238-7050-4959-A490-93359CB179BA}" type="slidenum">
              <a:rPr lang="tr-TR" smtClean="0"/>
              <a:pPr/>
              <a:t>‹#›</a:t>
            </a:fld>
            <a:endParaRPr lang="tr-TR"/>
          </a:p>
        </p:txBody>
      </p:sp>
    </p:spTree>
    <p:extLst>
      <p:ext uri="{BB962C8B-B14F-4D97-AF65-F5344CB8AC3E}">
        <p14:creationId xmlns:p14="http://schemas.microsoft.com/office/powerpoint/2010/main" val="59385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5" y="7202488"/>
            <a:ext cx="10975975" cy="850900"/>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3584575" y="919163"/>
            <a:ext cx="10975975" cy="6173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3584575" y="8053388"/>
            <a:ext cx="10975975" cy="12080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9C75F7-98FD-4D05-8C3F-C506B544AE03}" type="datetimeFigureOut">
              <a:rPr lang="tr-TR" smtClean="0"/>
              <a:pPr/>
              <a:t>24.05.2024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0D0E238-7050-4959-A490-93359CB179BA}" type="slidenum">
              <a:rPr lang="tr-TR" smtClean="0"/>
              <a:pPr/>
              <a:t>‹#›</a:t>
            </a:fld>
            <a:endParaRPr lang="tr-TR"/>
          </a:p>
        </p:txBody>
      </p:sp>
    </p:spTree>
    <p:extLst>
      <p:ext uri="{BB962C8B-B14F-4D97-AF65-F5344CB8AC3E}">
        <p14:creationId xmlns:p14="http://schemas.microsoft.com/office/powerpoint/2010/main" val="168391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2750"/>
            <a:ext cx="16462375" cy="1714500"/>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914400" y="2400300"/>
            <a:ext cx="16462375" cy="67913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914400" y="9537700"/>
            <a:ext cx="4268788"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DC9C75F7-98FD-4D05-8C3F-C506B544AE03}" type="datetimeFigureOut">
              <a:rPr lang="tr-TR" smtClean="0"/>
              <a:pPr/>
              <a:t>24.05.2024</a:t>
            </a:fld>
            <a:endParaRPr lang="tr-TR"/>
          </a:p>
        </p:txBody>
      </p:sp>
      <p:sp>
        <p:nvSpPr>
          <p:cNvPr id="5" name="Footer Placeholder 4"/>
          <p:cNvSpPr>
            <a:spLocks noGrp="1"/>
          </p:cNvSpPr>
          <p:nvPr>
            <p:ph type="ftr" sz="quarter" idx="3"/>
          </p:nvPr>
        </p:nvSpPr>
        <p:spPr>
          <a:xfrm>
            <a:off x="6249988" y="9537700"/>
            <a:ext cx="5791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3107988" y="9537700"/>
            <a:ext cx="4268787"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20D0E238-7050-4959-A490-93359CB179BA}" type="slidenum">
              <a:rPr lang="tr-TR" smtClean="0"/>
              <a:pPr/>
              <a:t>‹#›</a:t>
            </a:fld>
            <a:endParaRPr lang="tr-TR"/>
          </a:p>
        </p:txBody>
      </p:sp>
    </p:spTree>
    <p:extLst>
      <p:ext uri="{BB962C8B-B14F-4D97-AF65-F5344CB8AC3E}">
        <p14:creationId xmlns:p14="http://schemas.microsoft.com/office/powerpoint/2010/main" val="4016043620"/>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559" y="412084"/>
            <a:ext cx="16462058" cy="171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559" y="2401043"/>
            <a:ext cx="16462058" cy="679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559" y="9370729"/>
            <a:ext cx="4267941" cy="714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2100"/>
            </a:lvl1pPr>
          </a:lstStyle>
          <a:p>
            <a:pPr defTabSz="1371874"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6249485" y="9370729"/>
            <a:ext cx="5792205" cy="714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2100"/>
            </a:lvl1pPr>
          </a:lstStyle>
          <a:p>
            <a:pPr defTabSz="1371874"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3108675" y="9370729"/>
            <a:ext cx="4267941" cy="714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2100" smtClean="0"/>
            </a:lvl1pPr>
          </a:lstStyle>
          <a:p>
            <a:pPr defTabSz="1371874" fontAlgn="base">
              <a:spcBef>
                <a:spcPct val="0"/>
              </a:spcBef>
              <a:spcAft>
                <a:spcPct val="0"/>
              </a:spcAft>
              <a:defRPr/>
            </a:pPr>
            <a:fld id="{04F3E0C9-47CD-4DE8-AAD7-62891FBDF8B3}" type="slidenum">
              <a:rPr lang="en-US" smtClean="0">
                <a:solidFill>
                  <a:srgbClr val="000000"/>
                </a:solidFill>
              </a:rPr>
              <a:pPr defTabSz="1371874"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30180640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eaLnBrk="0" fontAlgn="base" hangingPunct="0">
        <a:spcBef>
          <a:spcPct val="0"/>
        </a:spcBef>
        <a:spcAft>
          <a:spcPct val="0"/>
        </a:spcAft>
        <a:defRPr sz="6601">
          <a:solidFill>
            <a:schemeClr val="tx2"/>
          </a:solidFill>
          <a:latin typeface="+mj-lt"/>
          <a:ea typeface="+mj-ea"/>
          <a:cs typeface="+mj-cs"/>
        </a:defRPr>
      </a:lvl1pPr>
      <a:lvl2pPr algn="ctr" rtl="0" eaLnBrk="0" fontAlgn="base" hangingPunct="0">
        <a:spcBef>
          <a:spcPct val="0"/>
        </a:spcBef>
        <a:spcAft>
          <a:spcPct val="0"/>
        </a:spcAft>
        <a:defRPr sz="6601">
          <a:solidFill>
            <a:schemeClr val="tx2"/>
          </a:solidFill>
          <a:latin typeface="Arial" pitchFamily="34" charset="0"/>
          <a:cs typeface="Arial" pitchFamily="34" charset="0"/>
        </a:defRPr>
      </a:lvl2pPr>
      <a:lvl3pPr algn="ctr" rtl="0" eaLnBrk="0" fontAlgn="base" hangingPunct="0">
        <a:spcBef>
          <a:spcPct val="0"/>
        </a:spcBef>
        <a:spcAft>
          <a:spcPct val="0"/>
        </a:spcAft>
        <a:defRPr sz="6601">
          <a:solidFill>
            <a:schemeClr val="tx2"/>
          </a:solidFill>
          <a:latin typeface="Arial" pitchFamily="34" charset="0"/>
          <a:cs typeface="Arial" pitchFamily="34" charset="0"/>
        </a:defRPr>
      </a:lvl3pPr>
      <a:lvl4pPr algn="ctr" rtl="0" eaLnBrk="0" fontAlgn="base" hangingPunct="0">
        <a:spcBef>
          <a:spcPct val="0"/>
        </a:spcBef>
        <a:spcAft>
          <a:spcPct val="0"/>
        </a:spcAft>
        <a:defRPr sz="6601">
          <a:solidFill>
            <a:schemeClr val="tx2"/>
          </a:solidFill>
          <a:latin typeface="Arial" pitchFamily="34" charset="0"/>
          <a:cs typeface="Arial" pitchFamily="34" charset="0"/>
        </a:defRPr>
      </a:lvl4pPr>
      <a:lvl5pPr algn="ctr" rtl="0" eaLnBrk="0" fontAlgn="base" hangingPunct="0">
        <a:spcBef>
          <a:spcPct val="0"/>
        </a:spcBef>
        <a:spcAft>
          <a:spcPct val="0"/>
        </a:spcAft>
        <a:defRPr sz="6601">
          <a:solidFill>
            <a:schemeClr val="tx2"/>
          </a:solidFill>
          <a:latin typeface="Arial" pitchFamily="34" charset="0"/>
          <a:cs typeface="Arial" pitchFamily="34" charset="0"/>
        </a:defRPr>
      </a:lvl5pPr>
      <a:lvl6pPr marL="685937" algn="ctr" rtl="0" fontAlgn="base">
        <a:spcBef>
          <a:spcPct val="0"/>
        </a:spcBef>
        <a:spcAft>
          <a:spcPct val="0"/>
        </a:spcAft>
        <a:defRPr sz="6601">
          <a:solidFill>
            <a:schemeClr val="tx2"/>
          </a:solidFill>
          <a:latin typeface="Arial" pitchFamily="34" charset="0"/>
          <a:cs typeface="Arial" pitchFamily="34" charset="0"/>
        </a:defRPr>
      </a:lvl6pPr>
      <a:lvl7pPr marL="1371874" algn="ctr" rtl="0" fontAlgn="base">
        <a:spcBef>
          <a:spcPct val="0"/>
        </a:spcBef>
        <a:spcAft>
          <a:spcPct val="0"/>
        </a:spcAft>
        <a:defRPr sz="6601">
          <a:solidFill>
            <a:schemeClr val="tx2"/>
          </a:solidFill>
          <a:latin typeface="Arial" pitchFamily="34" charset="0"/>
          <a:cs typeface="Arial" pitchFamily="34" charset="0"/>
        </a:defRPr>
      </a:lvl7pPr>
      <a:lvl8pPr marL="2057811" algn="ctr" rtl="0" fontAlgn="base">
        <a:spcBef>
          <a:spcPct val="0"/>
        </a:spcBef>
        <a:spcAft>
          <a:spcPct val="0"/>
        </a:spcAft>
        <a:defRPr sz="6601">
          <a:solidFill>
            <a:schemeClr val="tx2"/>
          </a:solidFill>
          <a:latin typeface="Arial" pitchFamily="34" charset="0"/>
          <a:cs typeface="Arial" pitchFamily="34" charset="0"/>
        </a:defRPr>
      </a:lvl8pPr>
      <a:lvl9pPr marL="2743749" algn="ctr" rtl="0" fontAlgn="base">
        <a:spcBef>
          <a:spcPct val="0"/>
        </a:spcBef>
        <a:spcAft>
          <a:spcPct val="0"/>
        </a:spcAft>
        <a:defRPr sz="6601">
          <a:solidFill>
            <a:schemeClr val="tx2"/>
          </a:solidFill>
          <a:latin typeface="Arial" pitchFamily="34" charset="0"/>
          <a:cs typeface="Arial" pitchFamily="34" charset="0"/>
        </a:defRPr>
      </a:lvl9pPr>
    </p:titleStyle>
    <p:bodyStyle>
      <a:lvl1pPr marL="514453" indent="-514453" algn="l" rtl="0" eaLnBrk="0" fontAlgn="base" hangingPunct="0">
        <a:spcBef>
          <a:spcPct val="20000"/>
        </a:spcBef>
        <a:spcAft>
          <a:spcPct val="0"/>
        </a:spcAft>
        <a:buChar char="•"/>
        <a:defRPr sz="4801">
          <a:solidFill>
            <a:schemeClr val="tx1"/>
          </a:solidFill>
          <a:latin typeface="+mn-lt"/>
          <a:ea typeface="+mn-ea"/>
          <a:cs typeface="+mn-cs"/>
        </a:defRPr>
      </a:lvl1pPr>
      <a:lvl2pPr marL="1114648" indent="-428711" algn="l" rtl="0" eaLnBrk="0" fontAlgn="base" hangingPunct="0">
        <a:spcBef>
          <a:spcPct val="20000"/>
        </a:spcBef>
        <a:spcAft>
          <a:spcPct val="0"/>
        </a:spcAft>
        <a:buChar char="–"/>
        <a:defRPr sz="4201">
          <a:solidFill>
            <a:schemeClr val="tx1"/>
          </a:solidFill>
          <a:latin typeface="+mn-lt"/>
          <a:cs typeface="+mn-cs"/>
        </a:defRPr>
      </a:lvl2pPr>
      <a:lvl3pPr marL="1714843" indent="-342969" algn="l" rtl="0" eaLnBrk="0" fontAlgn="base" hangingPunct="0">
        <a:spcBef>
          <a:spcPct val="20000"/>
        </a:spcBef>
        <a:spcAft>
          <a:spcPct val="0"/>
        </a:spcAft>
        <a:buChar char="•"/>
        <a:defRPr sz="3601">
          <a:solidFill>
            <a:schemeClr val="tx1"/>
          </a:solidFill>
          <a:latin typeface="+mn-lt"/>
          <a:cs typeface="+mn-cs"/>
        </a:defRPr>
      </a:lvl3pPr>
      <a:lvl4pPr marL="2400780" indent="-342969" algn="l" rtl="0" eaLnBrk="0" fontAlgn="base" hangingPunct="0">
        <a:spcBef>
          <a:spcPct val="20000"/>
        </a:spcBef>
        <a:spcAft>
          <a:spcPct val="0"/>
        </a:spcAft>
        <a:buChar char="–"/>
        <a:defRPr sz="3001">
          <a:solidFill>
            <a:schemeClr val="tx1"/>
          </a:solidFill>
          <a:latin typeface="+mn-lt"/>
          <a:cs typeface="+mn-cs"/>
        </a:defRPr>
      </a:lvl4pPr>
      <a:lvl5pPr marL="3086717" indent="-342969" algn="l" rtl="0" eaLnBrk="0" fontAlgn="base" hangingPunct="0">
        <a:spcBef>
          <a:spcPct val="20000"/>
        </a:spcBef>
        <a:spcAft>
          <a:spcPct val="0"/>
        </a:spcAft>
        <a:buChar char="»"/>
        <a:defRPr sz="3001">
          <a:solidFill>
            <a:schemeClr val="tx1"/>
          </a:solidFill>
          <a:latin typeface="+mn-lt"/>
          <a:cs typeface="+mn-cs"/>
        </a:defRPr>
      </a:lvl5pPr>
      <a:lvl6pPr marL="3772654" indent="-342969" algn="l" rtl="0" fontAlgn="base">
        <a:spcBef>
          <a:spcPct val="20000"/>
        </a:spcBef>
        <a:spcAft>
          <a:spcPct val="0"/>
        </a:spcAft>
        <a:buChar char="»"/>
        <a:defRPr sz="3001">
          <a:solidFill>
            <a:schemeClr val="tx1"/>
          </a:solidFill>
          <a:latin typeface="+mn-lt"/>
          <a:cs typeface="+mn-cs"/>
        </a:defRPr>
      </a:lvl6pPr>
      <a:lvl7pPr marL="4458592" indent="-342969" algn="l" rtl="0" fontAlgn="base">
        <a:spcBef>
          <a:spcPct val="20000"/>
        </a:spcBef>
        <a:spcAft>
          <a:spcPct val="0"/>
        </a:spcAft>
        <a:buChar char="»"/>
        <a:defRPr sz="3001">
          <a:solidFill>
            <a:schemeClr val="tx1"/>
          </a:solidFill>
          <a:latin typeface="+mn-lt"/>
          <a:cs typeface="+mn-cs"/>
        </a:defRPr>
      </a:lvl7pPr>
      <a:lvl8pPr marL="5144529" indent="-342969" algn="l" rtl="0" fontAlgn="base">
        <a:spcBef>
          <a:spcPct val="20000"/>
        </a:spcBef>
        <a:spcAft>
          <a:spcPct val="0"/>
        </a:spcAft>
        <a:buChar char="»"/>
        <a:defRPr sz="3001">
          <a:solidFill>
            <a:schemeClr val="tx1"/>
          </a:solidFill>
          <a:latin typeface="+mn-lt"/>
          <a:cs typeface="+mn-cs"/>
        </a:defRPr>
      </a:lvl8pPr>
      <a:lvl9pPr marL="5830466" indent="-342969" algn="l" rtl="0" fontAlgn="base">
        <a:spcBef>
          <a:spcPct val="20000"/>
        </a:spcBef>
        <a:spcAft>
          <a:spcPct val="0"/>
        </a:spcAft>
        <a:buChar char="»"/>
        <a:defRPr sz="3001">
          <a:solidFill>
            <a:schemeClr val="tx1"/>
          </a:solidFill>
          <a:latin typeface="+mn-lt"/>
          <a:cs typeface="+mn-cs"/>
        </a:defRPr>
      </a:lvl9pPr>
    </p:bodyStyle>
    <p:otherStyle>
      <a:defPPr>
        <a:defRPr lang="fa-IR"/>
      </a:defPPr>
      <a:lvl1pPr marL="0" algn="r" defTabSz="1371874" rtl="1" eaLnBrk="1" latinLnBrk="0" hangingPunct="1">
        <a:defRPr sz="2701" kern="1200">
          <a:solidFill>
            <a:schemeClr val="tx1"/>
          </a:solidFill>
          <a:latin typeface="+mn-lt"/>
          <a:ea typeface="+mn-ea"/>
          <a:cs typeface="+mn-cs"/>
        </a:defRPr>
      </a:lvl1pPr>
      <a:lvl2pPr marL="685937" algn="r" defTabSz="1371874" rtl="1" eaLnBrk="1" latinLnBrk="0" hangingPunct="1">
        <a:defRPr sz="2701" kern="1200">
          <a:solidFill>
            <a:schemeClr val="tx1"/>
          </a:solidFill>
          <a:latin typeface="+mn-lt"/>
          <a:ea typeface="+mn-ea"/>
          <a:cs typeface="+mn-cs"/>
        </a:defRPr>
      </a:lvl2pPr>
      <a:lvl3pPr marL="1371874" algn="r" defTabSz="1371874" rtl="1" eaLnBrk="1" latinLnBrk="0" hangingPunct="1">
        <a:defRPr sz="2701" kern="1200">
          <a:solidFill>
            <a:schemeClr val="tx1"/>
          </a:solidFill>
          <a:latin typeface="+mn-lt"/>
          <a:ea typeface="+mn-ea"/>
          <a:cs typeface="+mn-cs"/>
        </a:defRPr>
      </a:lvl3pPr>
      <a:lvl4pPr marL="2057811" algn="r" defTabSz="1371874" rtl="1" eaLnBrk="1" latinLnBrk="0" hangingPunct="1">
        <a:defRPr sz="2701" kern="1200">
          <a:solidFill>
            <a:schemeClr val="tx1"/>
          </a:solidFill>
          <a:latin typeface="+mn-lt"/>
          <a:ea typeface="+mn-ea"/>
          <a:cs typeface="+mn-cs"/>
        </a:defRPr>
      </a:lvl4pPr>
      <a:lvl5pPr marL="2743749" algn="r" defTabSz="1371874" rtl="1" eaLnBrk="1" latinLnBrk="0" hangingPunct="1">
        <a:defRPr sz="2701" kern="1200">
          <a:solidFill>
            <a:schemeClr val="tx1"/>
          </a:solidFill>
          <a:latin typeface="+mn-lt"/>
          <a:ea typeface="+mn-ea"/>
          <a:cs typeface="+mn-cs"/>
        </a:defRPr>
      </a:lvl5pPr>
      <a:lvl6pPr marL="3429686" algn="r" defTabSz="1371874" rtl="1" eaLnBrk="1" latinLnBrk="0" hangingPunct="1">
        <a:defRPr sz="2701" kern="1200">
          <a:solidFill>
            <a:schemeClr val="tx1"/>
          </a:solidFill>
          <a:latin typeface="+mn-lt"/>
          <a:ea typeface="+mn-ea"/>
          <a:cs typeface="+mn-cs"/>
        </a:defRPr>
      </a:lvl6pPr>
      <a:lvl7pPr marL="4115623" algn="r" defTabSz="1371874" rtl="1" eaLnBrk="1" latinLnBrk="0" hangingPunct="1">
        <a:defRPr sz="2701" kern="1200">
          <a:solidFill>
            <a:schemeClr val="tx1"/>
          </a:solidFill>
          <a:latin typeface="+mn-lt"/>
          <a:ea typeface="+mn-ea"/>
          <a:cs typeface="+mn-cs"/>
        </a:defRPr>
      </a:lvl7pPr>
      <a:lvl8pPr marL="4801560" algn="r" defTabSz="1371874" rtl="1" eaLnBrk="1" latinLnBrk="0" hangingPunct="1">
        <a:defRPr sz="2701" kern="1200">
          <a:solidFill>
            <a:schemeClr val="tx1"/>
          </a:solidFill>
          <a:latin typeface="+mn-lt"/>
          <a:ea typeface="+mn-ea"/>
          <a:cs typeface="+mn-cs"/>
        </a:defRPr>
      </a:lvl8pPr>
      <a:lvl9pPr marL="5487497" algn="r" defTabSz="1371874" rtl="1" eaLnBrk="1" latinLnBrk="0" hangingPunct="1">
        <a:defRPr sz="2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Rounded Rectangle 9"/>
          <p:cNvSpPr/>
          <p:nvPr/>
        </p:nvSpPr>
        <p:spPr>
          <a:xfrm>
            <a:off x="0" y="0"/>
            <a:ext cx="18291175" cy="10290175"/>
          </a:xfrm>
          <a:prstGeom prst="roundRect">
            <a:avLst>
              <a:gd name="adj" fmla="val 3358"/>
            </a:avLst>
          </a:prstGeom>
          <a:gradFill>
            <a:gsLst>
              <a:gs pos="62000">
                <a:schemeClr val="accent1">
                  <a:lumMod val="5000"/>
                  <a:lumOff val="95000"/>
                </a:schemeClr>
              </a:gs>
              <a:gs pos="98000">
                <a:schemeClr val="bg1"/>
              </a:gs>
              <a:gs pos="85000">
                <a:schemeClr val="bg1"/>
              </a:gs>
            </a:gsLst>
            <a:lin ang="5400000" scaled="1"/>
          </a:gradFill>
          <a:ln>
            <a:noFill/>
          </a:ln>
        </p:spPr>
        <p:style>
          <a:lnRef idx="0">
            <a:scrgbClr r="0" g="0" b="0"/>
          </a:lnRef>
          <a:fillRef idx="0">
            <a:scrgbClr r="0" g="0" b="0"/>
          </a:fillRef>
          <a:effectRef idx="0">
            <a:scrgbClr r="0" g="0" b="0"/>
          </a:effectRef>
          <a:fontRef idx="minor">
            <a:schemeClr val="lt1"/>
          </a:fontRef>
        </p:style>
        <p:txBody>
          <a:bodyPr anchor="ctr"/>
          <a:lstStyle/>
          <a:p>
            <a:endParaRPr lang="fa-IR" dirty="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13069" b="29115"/>
          <a:stretch/>
        </p:blipFill>
        <p:spPr>
          <a:xfrm>
            <a:off x="5183187" y="3697287"/>
            <a:ext cx="7777490" cy="1733537"/>
          </a:xfrm>
          <a:prstGeom prst="rect">
            <a:avLst/>
          </a:prstGeom>
        </p:spPr>
      </p:pic>
      <p:pic>
        <p:nvPicPr>
          <p:cNvPr id="1026" name="Picture 2" descr="C:\Users\Masajed\Documents\12345.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5321" t="4575" r="10219" b="80600"/>
          <a:stretch/>
        </p:blipFill>
        <p:spPr bwMode="auto">
          <a:xfrm>
            <a:off x="13027819" y="3871391"/>
            <a:ext cx="2618154" cy="20453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Masajed\Documents\12345.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3956" t="3669" r="12653" b="78657"/>
          <a:stretch/>
        </p:blipFill>
        <p:spPr bwMode="auto">
          <a:xfrm flipH="1">
            <a:off x="2826632" y="3721025"/>
            <a:ext cx="2363462" cy="230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400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200328"/>
            <a:ext cx="18340191" cy="10490503"/>
          </a:xfrm>
          <a:prstGeom prst="roundRect">
            <a:avLst>
              <a:gd name="adj" fmla="val 3358"/>
            </a:avLst>
          </a:prstGeom>
          <a:gradFill>
            <a:gsLst>
              <a:gs pos="62000">
                <a:schemeClr val="accent1">
                  <a:lumMod val="5000"/>
                  <a:lumOff val="95000"/>
                </a:schemeClr>
              </a:gs>
              <a:gs pos="98000">
                <a:schemeClr val="bg1"/>
              </a:gs>
              <a:gs pos="85000">
                <a:schemeClr val="bg1"/>
              </a:gs>
            </a:gsLst>
            <a:lin ang="5400000" scaled="1"/>
          </a:gradFill>
          <a:ln>
            <a:noFill/>
          </a:ln>
        </p:spPr>
        <p:style>
          <a:lnRef idx="0">
            <a:scrgbClr r="0" g="0" b="0"/>
          </a:lnRef>
          <a:fillRef idx="0">
            <a:scrgbClr r="0" g="0" b="0"/>
          </a:fillRef>
          <a:effectRef idx="0">
            <a:scrgbClr r="0" g="0" b="0"/>
          </a:effectRef>
          <a:fontRef idx="minor">
            <a:schemeClr val="lt1"/>
          </a:fontRef>
        </p:style>
        <p:txBody>
          <a:bodyPr anchor="ctr"/>
          <a:lstStyle/>
          <a:p>
            <a:endParaRPr lang="fa-I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1587" y="-324243"/>
            <a:ext cx="9372600" cy="10588638"/>
          </a:xfrm>
          <a:prstGeom prst="rect">
            <a:avLst/>
          </a:prstGeom>
        </p:spPr>
      </p:pic>
    </p:spTree>
    <p:extLst>
      <p:ext uri="{BB962C8B-B14F-4D97-AF65-F5344CB8AC3E}">
        <p14:creationId xmlns:p14="http://schemas.microsoft.com/office/powerpoint/2010/main" val="7032808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200328"/>
            <a:ext cx="18340191" cy="10490503"/>
          </a:xfrm>
          <a:prstGeom prst="roundRect">
            <a:avLst>
              <a:gd name="adj" fmla="val 3358"/>
            </a:avLst>
          </a:prstGeom>
          <a:gradFill>
            <a:gsLst>
              <a:gs pos="62000">
                <a:schemeClr val="accent1">
                  <a:lumMod val="5000"/>
                  <a:lumOff val="95000"/>
                </a:schemeClr>
              </a:gs>
              <a:gs pos="98000">
                <a:schemeClr val="bg1"/>
              </a:gs>
              <a:gs pos="85000">
                <a:schemeClr val="bg1"/>
              </a:gs>
            </a:gsLst>
            <a:lin ang="5400000" scaled="1"/>
          </a:gradFill>
          <a:ln>
            <a:noFill/>
          </a:ln>
        </p:spPr>
        <p:style>
          <a:lnRef idx="0">
            <a:scrgbClr r="0" g="0" b="0"/>
          </a:lnRef>
          <a:fillRef idx="0">
            <a:scrgbClr r="0" g="0" b="0"/>
          </a:fillRef>
          <a:effectRef idx="0">
            <a:scrgbClr r="0" g="0" b="0"/>
          </a:effectRef>
          <a:fontRef idx="minor">
            <a:schemeClr val="lt1"/>
          </a:fontRef>
        </p:style>
        <p:txBody>
          <a:bodyPr anchor="ctr"/>
          <a:lstStyle/>
          <a:p>
            <a:endParaRPr lang="fa-IR" dirty="0"/>
          </a:p>
        </p:txBody>
      </p:sp>
      <p:pic>
        <p:nvPicPr>
          <p:cNvPr id="8" name="Picture 3" descr="C:\Users\Masajed\Documents\12345.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081" t="80199" r="7916" b="14162"/>
          <a:stretch/>
        </p:blipFill>
        <p:spPr bwMode="auto">
          <a:xfrm flipH="1">
            <a:off x="4584857" y="471199"/>
            <a:ext cx="12003087"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asajed\Documents\12345.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768" t="28938" r="60773" b="54224"/>
          <a:stretch/>
        </p:blipFill>
        <p:spPr bwMode="auto">
          <a:xfrm>
            <a:off x="15460742" y="-200328"/>
            <a:ext cx="3351212" cy="30160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249987" y="978912"/>
            <a:ext cx="9296400" cy="584775"/>
          </a:xfrm>
          <a:prstGeom prst="rect">
            <a:avLst/>
          </a:prstGeom>
          <a:noFill/>
        </p:spPr>
        <p:txBody>
          <a:bodyPr wrap="square" rtlCol="1">
            <a:spAutoFit/>
          </a:bodyPr>
          <a:lstStyle/>
          <a:p>
            <a:pPr algn="r" rtl="1"/>
            <a:r>
              <a:rPr lang="fa-IR" dirty="0">
                <a:cs typeface="B Titr" pitchFamily="2" charset="-78"/>
              </a:rPr>
              <a:t>حضور حداکثری مردم در بیان مقام معظم رهبری</a:t>
            </a:r>
            <a:endParaRPr lang="fa-IR" b="1" dirty="0">
              <a:cs typeface="B Titr" pitchFamily="2" charset="-78"/>
            </a:endParaRPr>
          </a:p>
        </p:txBody>
      </p:sp>
      <p:sp>
        <p:nvSpPr>
          <p:cNvPr id="4" name="Rounded Rectangle 3"/>
          <p:cNvSpPr/>
          <p:nvPr/>
        </p:nvSpPr>
        <p:spPr>
          <a:xfrm>
            <a:off x="153987" y="1868487"/>
            <a:ext cx="14289787" cy="8229600"/>
          </a:xfrm>
          <a:prstGeom prst="roundRect">
            <a:avLst>
              <a:gd name="adj" fmla="val 5397"/>
            </a:avLst>
          </a:prstGeom>
        </p:spPr>
        <p:style>
          <a:lnRef idx="2">
            <a:schemeClr val="dk1"/>
          </a:lnRef>
          <a:fillRef idx="1">
            <a:schemeClr val="lt1"/>
          </a:fillRef>
          <a:effectRef idx="0">
            <a:schemeClr val="dk1"/>
          </a:effectRef>
          <a:fontRef idx="minor">
            <a:schemeClr val="dk1"/>
          </a:fontRef>
        </p:style>
        <p:txBody>
          <a:bodyPr rtlCol="1" anchor="ctr"/>
          <a:lstStyle/>
          <a:p>
            <a:pPr algn="r" rtl="1">
              <a:lnSpc>
                <a:spcPct val="200000"/>
              </a:lnSpc>
            </a:pPr>
            <a:r>
              <a:rPr lang="fa-IR" b="1" dirty="0">
                <a:cs typeface="B Titr" pitchFamily="2" charset="-78"/>
              </a:rPr>
              <a:t> آبروی جمهوری اسلامی به انتخابات و حضور مردم در پای صندوقهای رأی و تأثیر یکایک مردم در انتخاب مدیران کشور است.</a:t>
            </a:r>
          </a:p>
          <a:p>
            <a:pPr algn="r" rtl="1">
              <a:lnSpc>
                <a:spcPct val="200000"/>
              </a:lnSpc>
            </a:pPr>
            <a:r>
              <a:rPr lang="fa-IR" b="1" dirty="0">
                <a:cs typeface="B Titr" pitchFamily="2" charset="-78"/>
              </a:rPr>
              <a:t>- انتخابات مظهر اراده‌ی ملی است، نماد مردم‌سالاری اسلامی است.</a:t>
            </a:r>
          </a:p>
          <a:p>
            <a:pPr algn="r" rtl="1">
              <a:lnSpc>
                <a:spcPct val="200000"/>
              </a:lnSpc>
            </a:pPr>
            <a:r>
              <a:rPr lang="fa-IR" b="1" dirty="0">
                <a:cs typeface="B Titr" pitchFamily="2" charset="-78"/>
              </a:rPr>
              <a:t>- ما که مسئله‌ی مردم‌سالاری اسلامی را در مقابل دموکراسیِ لیبرال غربی مطرح کردیم، مظهر مردم‌سالاری اسلامی همین حضور مردم در انتخابات است.</a:t>
            </a:r>
          </a:p>
          <a:p>
            <a:pPr algn="r" rtl="1">
              <a:lnSpc>
                <a:spcPct val="200000"/>
              </a:lnSpc>
            </a:pPr>
            <a:endParaRPr lang="fa-IR" b="1" dirty="0">
              <a:cs typeface="B Titr" pitchFamily="2" charset="-78"/>
            </a:endParaRPr>
          </a:p>
          <a:p>
            <a:pPr algn="r" rtl="1">
              <a:lnSpc>
                <a:spcPct val="200000"/>
              </a:lnSpc>
            </a:pPr>
            <a:r>
              <a:rPr lang="en-US" b="1" dirty="0">
                <a:cs typeface="B Titr" pitchFamily="2" charset="-78"/>
              </a:rPr>
              <a:t>🌺 </a:t>
            </a:r>
            <a:r>
              <a:rPr lang="fa-IR" b="1" dirty="0">
                <a:cs typeface="B Titr" pitchFamily="2" charset="-78"/>
              </a:rPr>
              <a:t>بیانات در جمع زائران و مجاوران حضرت امام رضا (علیه السلام)- 1392/1/1</a:t>
            </a:r>
            <a:endParaRPr lang="en-US" b="1" dirty="0">
              <a:cs typeface="B Titr" pitchFamily="2" charset="-78"/>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55787" y="2478087"/>
            <a:ext cx="3634740" cy="4038600"/>
          </a:xfrm>
          <a:prstGeom prst="rect">
            <a:avLst/>
          </a:prstGeom>
        </p:spPr>
      </p:pic>
    </p:spTree>
    <p:extLst>
      <p:ext uri="{BB962C8B-B14F-4D97-AF65-F5344CB8AC3E}">
        <p14:creationId xmlns:p14="http://schemas.microsoft.com/office/powerpoint/2010/main" val="4094552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200328"/>
            <a:ext cx="18340191" cy="10490503"/>
          </a:xfrm>
          <a:prstGeom prst="roundRect">
            <a:avLst>
              <a:gd name="adj" fmla="val 3358"/>
            </a:avLst>
          </a:prstGeom>
          <a:gradFill>
            <a:gsLst>
              <a:gs pos="62000">
                <a:schemeClr val="accent1">
                  <a:lumMod val="5000"/>
                  <a:lumOff val="95000"/>
                </a:schemeClr>
              </a:gs>
              <a:gs pos="98000">
                <a:schemeClr val="bg1"/>
              </a:gs>
              <a:gs pos="85000">
                <a:schemeClr val="bg1"/>
              </a:gs>
            </a:gsLst>
            <a:lin ang="5400000" scaled="1"/>
          </a:gradFill>
          <a:ln>
            <a:noFill/>
          </a:ln>
        </p:spPr>
        <p:style>
          <a:lnRef idx="0">
            <a:scrgbClr r="0" g="0" b="0"/>
          </a:lnRef>
          <a:fillRef idx="0">
            <a:scrgbClr r="0" g="0" b="0"/>
          </a:fillRef>
          <a:effectRef idx="0">
            <a:scrgbClr r="0" g="0" b="0"/>
          </a:effectRef>
          <a:fontRef idx="minor">
            <a:schemeClr val="lt1"/>
          </a:fontRef>
        </p:style>
        <p:txBody>
          <a:bodyPr anchor="ctr"/>
          <a:lstStyle/>
          <a:p>
            <a:endParaRPr lang="fa-I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0787" y="-188913"/>
            <a:ext cx="7436265" cy="10517592"/>
          </a:xfrm>
          <a:prstGeom prst="rect">
            <a:avLst/>
          </a:prstGeom>
        </p:spPr>
      </p:pic>
    </p:spTree>
    <p:extLst>
      <p:ext uri="{BB962C8B-B14F-4D97-AF65-F5344CB8AC3E}">
        <p14:creationId xmlns:p14="http://schemas.microsoft.com/office/powerpoint/2010/main" val="313414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200328"/>
            <a:ext cx="18340191" cy="10490503"/>
          </a:xfrm>
          <a:prstGeom prst="roundRect">
            <a:avLst>
              <a:gd name="adj" fmla="val 3358"/>
            </a:avLst>
          </a:prstGeom>
          <a:gradFill>
            <a:gsLst>
              <a:gs pos="62000">
                <a:schemeClr val="accent1">
                  <a:lumMod val="5000"/>
                  <a:lumOff val="95000"/>
                </a:schemeClr>
              </a:gs>
              <a:gs pos="98000">
                <a:schemeClr val="bg1"/>
              </a:gs>
              <a:gs pos="85000">
                <a:schemeClr val="bg1"/>
              </a:gs>
            </a:gsLst>
            <a:lin ang="5400000" scaled="1"/>
          </a:gradFill>
          <a:ln>
            <a:noFill/>
          </a:ln>
        </p:spPr>
        <p:style>
          <a:lnRef idx="0">
            <a:scrgbClr r="0" g="0" b="0"/>
          </a:lnRef>
          <a:fillRef idx="0">
            <a:scrgbClr r="0" g="0" b="0"/>
          </a:fillRef>
          <a:effectRef idx="0">
            <a:scrgbClr r="0" g="0" b="0"/>
          </a:effectRef>
          <a:fontRef idx="minor">
            <a:schemeClr val="lt1"/>
          </a:fontRef>
        </p:style>
        <p:txBody>
          <a:bodyPr anchor="ctr"/>
          <a:lstStyle/>
          <a:p>
            <a:endParaRPr lang="fa-IR" dirty="0"/>
          </a:p>
        </p:txBody>
      </p:sp>
      <p:pic>
        <p:nvPicPr>
          <p:cNvPr id="8" name="Picture 3" descr="C:\Users\Masajed\Documents\12345.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081" t="80199" r="7916" b="14162"/>
          <a:stretch/>
        </p:blipFill>
        <p:spPr bwMode="auto">
          <a:xfrm flipH="1">
            <a:off x="4584857" y="471199"/>
            <a:ext cx="12003087"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asajed\Documents\12345.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768" t="28938" r="60773" b="54224"/>
          <a:stretch/>
        </p:blipFill>
        <p:spPr bwMode="auto">
          <a:xfrm>
            <a:off x="15460742" y="-200328"/>
            <a:ext cx="3351212" cy="30160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249987" y="978912"/>
            <a:ext cx="9296400" cy="584775"/>
          </a:xfrm>
          <a:prstGeom prst="rect">
            <a:avLst/>
          </a:prstGeom>
          <a:noFill/>
        </p:spPr>
        <p:txBody>
          <a:bodyPr wrap="square" rtlCol="1">
            <a:spAutoFit/>
          </a:bodyPr>
          <a:lstStyle/>
          <a:p>
            <a:pPr algn="r" rtl="1"/>
            <a:r>
              <a:rPr lang="fa-IR" dirty="0">
                <a:cs typeface="B Titr" pitchFamily="2" charset="-78"/>
              </a:rPr>
              <a:t>حضور حداکثری مردم در بیان مقام معظم رهبری </a:t>
            </a:r>
            <a:endParaRPr lang="fa-IR" b="1" dirty="0">
              <a:cs typeface="B Titr" pitchFamily="2" charset="-78"/>
            </a:endParaRPr>
          </a:p>
        </p:txBody>
      </p:sp>
      <p:sp>
        <p:nvSpPr>
          <p:cNvPr id="4" name="Rounded Rectangle 3"/>
          <p:cNvSpPr/>
          <p:nvPr/>
        </p:nvSpPr>
        <p:spPr>
          <a:xfrm>
            <a:off x="153987" y="1868487"/>
            <a:ext cx="14289787" cy="8229600"/>
          </a:xfrm>
          <a:prstGeom prst="roundRect">
            <a:avLst>
              <a:gd name="adj" fmla="val 5397"/>
            </a:avLst>
          </a:prstGeom>
        </p:spPr>
        <p:style>
          <a:lnRef idx="2">
            <a:schemeClr val="dk1"/>
          </a:lnRef>
          <a:fillRef idx="1">
            <a:schemeClr val="lt1"/>
          </a:fillRef>
          <a:effectRef idx="0">
            <a:schemeClr val="dk1"/>
          </a:effectRef>
          <a:fontRef idx="minor">
            <a:schemeClr val="dk1"/>
          </a:fontRef>
        </p:style>
        <p:txBody>
          <a:bodyPr rtlCol="1" anchor="ctr"/>
          <a:lstStyle/>
          <a:p>
            <a:pPr algn="r" rtl="1">
              <a:lnSpc>
                <a:spcPct val="200000"/>
              </a:lnSpc>
            </a:pPr>
            <a:r>
              <a:rPr lang="fa-IR" b="1" dirty="0">
                <a:cs typeface="B Titr" pitchFamily="2" charset="-78"/>
              </a:rPr>
              <a:t>- حقیقتاً انتخابات، سیلی به چهره‌ی دشمنان این ملت است. آنچه مهم است، این است که مردم حضور پیدا کنند؛ البته این هم مهم است که به نامزدهای صالح رأی بدهند. هر دو مهم است، لیکن حضور در درجه‌ی اول است.</a:t>
            </a:r>
          </a:p>
          <a:p>
            <a:pPr algn="r" rtl="1">
              <a:lnSpc>
                <a:spcPct val="200000"/>
              </a:lnSpc>
            </a:pPr>
            <a:endParaRPr lang="fa-IR" b="1" dirty="0">
              <a:cs typeface="B Titr" pitchFamily="2" charset="-78"/>
            </a:endParaRPr>
          </a:p>
          <a:p>
            <a:pPr algn="r" rtl="1">
              <a:lnSpc>
                <a:spcPct val="200000"/>
              </a:lnSpc>
            </a:pPr>
            <a:r>
              <a:rPr lang="fa-IR" b="1" dirty="0">
                <a:cs typeface="B Titr" pitchFamily="2" charset="-78"/>
              </a:rPr>
              <a:t>🌺بیانات در دیدار اقشار مردم و خانواده شهدا و ایثارگران – 1390/12/10</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55787" y="2478087"/>
            <a:ext cx="3634740" cy="4038600"/>
          </a:xfrm>
          <a:prstGeom prst="rect">
            <a:avLst/>
          </a:prstGeom>
        </p:spPr>
      </p:pic>
    </p:spTree>
    <p:extLst>
      <p:ext uri="{BB962C8B-B14F-4D97-AF65-F5344CB8AC3E}">
        <p14:creationId xmlns:p14="http://schemas.microsoft.com/office/powerpoint/2010/main" val="60482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200328"/>
            <a:ext cx="18340191" cy="10490503"/>
          </a:xfrm>
          <a:prstGeom prst="roundRect">
            <a:avLst>
              <a:gd name="adj" fmla="val 3358"/>
            </a:avLst>
          </a:prstGeom>
          <a:gradFill>
            <a:gsLst>
              <a:gs pos="62000">
                <a:schemeClr val="accent1">
                  <a:lumMod val="5000"/>
                  <a:lumOff val="95000"/>
                </a:schemeClr>
              </a:gs>
              <a:gs pos="98000">
                <a:schemeClr val="bg1"/>
              </a:gs>
              <a:gs pos="85000">
                <a:schemeClr val="bg1"/>
              </a:gs>
            </a:gsLst>
            <a:lin ang="5400000" scaled="1"/>
          </a:gradFill>
          <a:ln>
            <a:noFill/>
          </a:ln>
        </p:spPr>
        <p:style>
          <a:lnRef idx="0">
            <a:scrgbClr r="0" g="0" b="0"/>
          </a:lnRef>
          <a:fillRef idx="0">
            <a:scrgbClr r="0" g="0" b="0"/>
          </a:fillRef>
          <a:effectRef idx="0">
            <a:scrgbClr r="0" g="0" b="0"/>
          </a:effectRef>
          <a:fontRef idx="minor">
            <a:schemeClr val="lt1"/>
          </a:fontRef>
        </p:style>
        <p:txBody>
          <a:bodyPr anchor="ctr"/>
          <a:lstStyle/>
          <a:p>
            <a:endParaRPr lang="fa-IR" dirty="0"/>
          </a:p>
        </p:txBody>
      </p:sp>
      <p:pic>
        <p:nvPicPr>
          <p:cNvPr id="8" name="Picture 3" descr="C:\Users\Masajed\Documents\12345.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081" t="80199" r="7916" b="14162"/>
          <a:stretch/>
        </p:blipFill>
        <p:spPr bwMode="auto">
          <a:xfrm flipH="1">
            <a:off x="4584857" y="471199"/>
            <a:ext cx="12003087"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asajed\Documents\12345.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768" t="28938" r="60773" b="54224"/>
          <a:stretch/>
        </p:blipFill>
        <p:spPr bwMode="auto">
          <a:xfrm>
            <a:off x="15460742" y="-200328"/>
            <a:ext cx="3351212" cy="30160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249987" y="978912"/>
            <a:ext cx="9296400" cy="769441"/>
          </a:xfrm>
          <a:prstGeom prst="rect">
            <a:avLst/>
          </a:prstGeom>
          <a:noFill/>
        </p:spPr>
        <p:txBody>
          <a:bodyPr wrap="square" rtlCol="1">
            <a:spAutoFit/>
          </a:bodyPr>
          <a:lstStyle/>
          <a:p>
            <a:pPr algn="r" rtl="1">
              <a:lnSpc>
                <a:spcPct val="150000"/>
              </a:lnSpc>
            </a:pPr>
            <a:r>
              <a:rPr lang="fa-IR" b="1" dirty="0">
                <a:cs typeface="B Titr" pitchFamily="2" charset="-78"/>
              </a:rPr>
              <a:t>ضرورت شرکت در انتخابات با استناد به قرآن کریم</a:t>
            </a:r>
          </a:p>
        </p:txBody>
      </p:sp>
      <p:sp>
        <p:nvSpPr>
          <p:cNvPr id="4" name="Rounded Rectangle 3"/>
          <p:cNvSpPr/>
          <p:nvPr/>
        </p:nvSpPr>
        <p:spPr>
          <a:xfrm>
            <a:off x="1982787" y="2071399"/>
            <a:ext cx="14289787" cy="8001000"/>
          </a:xfrm>
          <a:prstGeom prst="roundRect">
            <a:avLst>
              <a:gd name="adj" fmla="val 5397"/>
            </a:avLst>
          </a:prstGeom>
        </p:spPr>
        <p:style>
          <a:lnRef idx="2">
            <a:schemeClr val="dk1"/>
          </a:lnRef>
          <a:fillRef idx="1">
            <a:schemeClr val="lt1"/>
          </a:fillRef>
          <a:effectRef idx="0">
            <a:schemeClr val="dk1"/>
          </a:effectRef>
          <a:fontRef idx="minor">
            <a:schemeClr val="dk1"/>
          </a:fontRef>
        </p:style>
        <p:txBody>
          <a:bodyPr rtlCol="1" anchor="ctr"/>
          <a:lstStyle/>
          <a:p>
            <a:pPr algn="r" rtl="1">
              <a:lnSpc>
                <a:spcPct val="150000"/>
              </a:lnSpc>
            </a:pPr>
            <a:r>
              <a:rPr lang="fa-IR" b="1" dirty="0">
                <a:cs typeface="B Titr" pitchFamily="2" charset="-78"/>
              </a:rPr>
              <a:t>براساسِِِ آیه 120 سوره توبه، می توان گفت که شرکت در انتخابات، در راستای حفظ و تقویتِ نظام اسلامی، بر هر مسلمانی ضرورت (وجوب) دارد.</a:t>
            </a:r>
          </a:p>
          <a:p>
            <a:pPr algn="r" rtl="1">
              <a:lnSpc>
                <a:spcPct val="150000"/>
              </a:lnSpc>
            </a:pPr>
            <a:endParaRPr lang="fa-IR" b="1" dirty="0">
              <a:cs typeface="B Titr" pitchFamily="2" charset="-78"/>
            </a:endParaRPr>
          </a:p>
          <a:p>
            <a:pPr algn="r" rtl="1">
              <a:lnSpc>
                <a:spcPct val="150000"/>
              </a:lnSpc>
            </a:pPr>
            <a:r>
              <a:rPr lang="fa-IR" b="1" dirty="0">
                <a:cs typeface="B Titr" pitchFamily="2" charset="-78"/>
              </a:rPr>
              <a:t>🔹چون حضور مردم در صحنه‌های انقلاب از جمله انتخابات، یکی از مصادیق این آیه بشمار می رود که خداوند دستور می دهد مسلمین، به مسیری گام نهند که کفار و دشمنان را ناراحت و عصبانی کند «وَ لا يَطَؤُنَ مَوْطِئاً يَغِيظُ الْكُفَّار».</a:t>
            </a:r>
          </a:p>
          <a:p>
            <a:pPr algn="r" rtl="1">
              <a:lnSpc>
                <a:spcPct val="150000"/>
              </a:lnSpc>
            </a:pPr>
            <a:endParaRPr lang="fa-IR" b="1" dirty="0">
              <a:cs typeface="B Titr" pitchFamily="2" charset="-78"/>
            </a:endParaRPr>
          </a:p>
          <a:p>
            <a:pPr algn="r" rtl="1">
              <a:lnSpc>
                <a:spcPct val="150000"/>
              </a:lnSpc>
            </a:pPr>
            <a:r>
              <a:rPr lang="fa-IR" b="1" dirty="0">
                <a:cs typeface="B Titr" pitchFamily="2" charset="-78"/>
              </a:rPr>
              <a:t>🔸 حضرتِ امام خمینی(ره) نیز، حفظ نظام را از اوجب واجبات می دانند.</a:t>
            </a:r>
          </a:p>
          <a:p>
            <a:pPr algn="r" rtl="1">
              <a:lnSpc>
                <a:spcPct val="150000"/>
              </a:lnSpc>
            </a:pPr>
            <a:endParaRPr lang="fa-IR" b="1" dirty="0">
              <a:cs typeface="B Titr" pitchFamily="2" charset="-78"/>
            </a:endParaRPr>
          </a:p>
          <a:p>
            <a:pPr algn="r" rtl="1">
              <a:lnSpc>
                <a:spcPct val="150000"/>
              </a:lnSpc>
            </a:pPr>
            <a:r>
              <a:rPr lang="fa-IR" b="1" dirty="0">
                <a:cs typeface="B Titr" pitchFamily="2" charset="-78"/>
              </a:rPr>
              <a:t>🔺نتیجه: شرکت در انتخابات، یک وظیفۀ شرعی و وجوب عینی برعهده هر مکلف است.</a:t>
            </a:r>
            <a:endParaRPr lang="en-US" b="1" dirty="0">
              <a:cs typeface="B Titr" pitchFamily="2" charset="-78"/>
            </a:endParaRPr>
          </a:p>
        </p:txBody>
      </p:sp>
    </p:spTree>
    <p:extLst>
      <p:ext uri="{BB962C8B-B14F-4D97-AF65-F5344CB8AC3E}">
        <p14:creationId xmlns:p14="http://schemas.microsoft.com/office/powerpoint/2010/main" val="4164138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200328"/>
            <a:ext cx="18340191" cy="10490503"/>
          </a:xfrm>
          <a:prstGeom prst="roundRect">
            <a:avLst>
              <a:gd name="adj" fmla="val 3358"/>
            </a:avLst>
          </a:prstGeom>
          <a:gradFill>
            <a:gsLst>
              <a:gs pos="62000">
                <a:schemeClr val="accent1">
                  <a:lumMod val="5000"/>
                  <a:lumOff val="95000"/>
                </a:schemeClr>
              </a:gs>
              <a:gs pos="98000">
                <a:schemeClr val="bg1"/>
              </a:gs>
              <a:gs pos="85000">
                <a:schemeClr val="bg1"/>
              </a:gs>
            </a:gsLst>
            <a:lin ang="5400000" scaled="1"/>
          </a:gradFill>
          <a:ln>
            <a:noFill/>
          </a:ln>
        </p:spPr>
        <p:style>
          <a:lnRef idx="0">
            <a:scrgbClr r="0" g="0" b="0"/>
          </a:lnRef>
          <a:fillRef idx="0">
            <a:scrgbClr r="0" g="0" b="0"/>
          </a:fillRef>
          <a:effectRef idx="0">
            <a:scrgbClr r="0" g="0" b="0"/>
          </a:effectRef>
          <a:fontRef idx="minor">
            <a:schemeClr val="lt1"/>
          </a:fontRef>
        </p:style>
        <p:txBody>
          <a:bodyPr anchor="ctr"/>
          <a:lstStyle/>
          <a:p>
            <a:endParaRPr lang="fa-IR" dirty="0"/>
          </a:p>
        </p:txBody>
      </p:sp>
      <p:pic>
        <p:nvPicPr>
          <p:cNvPr id="8" name="Picture 3" descr="C:\Users\Masajed\Documents\12345.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081" t="80199" r="7916" b="14162"/>
          <a:stretch/>
        </p:blipFill>
        <p:spPr bwMode="auto">
          <a:xfrm flipH="1">
            <a:off x="4584857" y="471199"/>
            <a:ext cx="12003087"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asajed\Documents\12345.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768" t="28938" r="60773" b="54224"/>
          <a:stretch/>
        </p:blipFill>
        <p:spPr bwMode="auto">
          <a:xfrm>
            <a:off x="15460742" y="-200328"/>
            <a:ext cx="3351212" cy="30160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249987" y="978912"/>
            <a:ext cx="9296400" cy="584775"/>
          </a:xfrm>
          <a:prstGeom prst="rect">
            <a:avLst/>
          </a:prstGeom>
          <a:noFill/>
        </p:spPr>
        <p:txBody>
          <a:bodyPr wrap="square" rtlCol="1">
            <a:spAutoFit/>
          </a:bodyPr>
          <a:lstStyle/>
          <a:p>
            <a:pPr algn="r" rtl="1"/>
            <a:r>
              <a:rPr lang="fa-IR" dirty="0">
                <a:cs typeface="B Titr" pitchFamily="2" charset="-78"/>
              </a:rPr>
              <a:t>حضور حداکثری مردم در بیان مقام معظم رهبری </a:t>
            </a:r>
            <a:endParaRPr lang="fa-IR" b="1" dirty="0">
              <a:cs typeface="B Titr" pitchFamily="2" charset="-78"/>
            </a:endParaRPr>
          </a:p>
        </p:txBody>
      </p:sp>
      <p:sp>
        <p:nvSpPr>
          <p:cNvPr id="4" name="Rounded Rectangle 3"/>
          <p:cNvSpPr/>
          <p:nvPr/>
        </p:nvSpPr>
        <p:spPr>
          <a:xfrm>
            <a:off x="153987" y="1868487"/>
            <a:ext cx="14289787" cy="8229600"/>
          </a:xfrm>
          <a:prstGeom prst="roundRect">
            <a:avLst>
              <a:gd name="adj" fmla="val 5397"/>
            </a:avLst>
          </a:prstGeom>
        </p:spPr>
        <p:style>
          <a:lnRef idx="2">
            <a:schemeClr val="dk1"/>
          </a:lnRef>
          <a:fillRef idx="1">
            <a:schemeClr val="lt1"/>
          </a:fillRef>
          <a:effectRef idx="0">
            <a:schemeClr val="dk1"/>
          </a:effectRef>
          <a:fontRef idx="minor">
            <a:schemeClr val="dk1"/>
          </a:fontRef>
        </p:style>
        <p:txBody>
          <a:bodyPr rtlCol="1" anchor="ctr"/>
          <a:lstStyle/>
          <a:p>
            <a:pPr algn="r" rtl="1">
              <a:lnSpc>
                <a:spcPct val="200000"/>
              </a:lnSpc>
            </a:pPr>
            <a:r>
              <a:rPr lang="fa-IR" b="1" dirty="0">
                <a:cs typeface="B Titr" pitchFamily="2" charset="-78"/>
              </a:rPr>
              <a:t>دشمن شناس و دشمن ستیز</a:t>
            </a:r>
          </a:p>
          <a:p>
            <a:pPr algn="r" rtl="1">
              <a:lnSpc>
                <a:spcPct val="200000"/>
              </a:lnSpc>
            </a:pPr>
            <a:r>
              <a:rPr lang="fa-IR" b="1" dirty="0">
                <a:cs typeface="B Titr" pitchFamily="2" charset="-78"/>
              </a:rPr>
              <a:t>🌐 کسانی با رأی ملت سر کار نیایند که در مقابل دشمنان بخواهند دست تسلیم بالا ببرند و آبروی ملت ایران را ببرند. کسانی سر کار نیایند که بخواهند با تملق‌گوئی به غرب، به دولتهای غربی، به دولتهای زورگو و مستکبر، به خیال خودشان بخواهند برای خودشان موقعیتی در سطح بین‌المللی دست و پا کنند. این‌ها برای ملت ایران ارزشی ندارد. کسانی سر کار نیایند که دشمنان ملت ایران طمع بورزند که به وسیله‌ی آن‌ها بتوانند صفوف ملت را از هم جدا کنند، مردم را از دینشان، از اصولشان، از ارزشهای انقلابیشان دور کنند. ملت باید آگاه باشد.</a:t>
            </a:r>
          </a:p>
          <a:p>
            <a:pPr algn="r" rtl="1">
              <a:lnSpc>
                <a:spcPct val="200000"/>
              </a:lnSpc>
            </a:pPr>
            <a:r>
              <a:rPr lang="fa-IR" b="1" dirty="0">
                <a:cs typeface="B Titr" pitchFamily="2" charset="-78"/>
              </a:rPr>
              <a:t>🌺بیانات در دیدار مردم بیجار- 1388/2/28</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55787" y="2478087"/>
            <a:ext cx="3634740" cy="4038600"/>
          </a:xfrm>
          <a:prstGeom prst="rect">
            <a:avLst/>
          </a:prstGeom>
        </p:spPr>
      </p:pic>
    </p:spTree>
    <p:extLst>
      <p:ext uri="{BB962C8B-B14F-4D97-AF65-F5344CB8AC3E}">
        <p14:creationId xmlns:p14="http://schemas.microsoft.com/office/powerpoint/2010/main" val="3719431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3000" r="-13000"/>
          </a:stretch>
        </a:blipFill>
        <a:effectLst/>
      </p:bgPr>
    </p:bg>
    <p:spTree>
      <p:nvGrpSpPr>
        <p:cNvPr id="1" name=""/>
        <p:cNvGrpSpPr/>
        <p:nvPr/>
      </p:nvGrpSpPr>
      <p:grpSpPr>
        <a:xfrm>
          <a:off x="0" y="0"/>
          <a:ext cx="0" cy="0"/>
          <a:chOff x="0" y="0"/>
          <a:chExt cx="0" cy="0"/>
        </a:xfrm>
      </p:grpSpPr>
      <p:sp>
        <p:nvSpPr>
          <p:cNvPr id="68610" name="WordArt 4"/>
          <p:cNvSpPr>
            <a:spLocks noChangeArrowheads="1" noChangeShapeType="1" noTextEdit="1"/>
          </p:cNvSpPr>
          <p:nvPr/>
        </p:nvSpPr>
        <p:spPr bwMode="auto">
          <a:xfrm>
            <a:off x="3200955" y="1029573"/>
            <a:ext cx="11889264" cy="217207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67106"/>
              </a:avLst>
            </a:prstTxWarp>
          </a:bodyPr>
          <a:lstStyle/>
          <a:p>
            <a:pPr algn="ctr" defTabSz="1371874" eaLnBrk="0" fontAlgn="base" hangingPunct="0">
              <a:spcBef>
                <a:spcPct val="0"/>
              </a:spcBef>
              <a:spcAft>
                <a:spcPct val="0"/>
              </a:spcAft>
            </a:pPr>
            <a:endParaRPr lang="fa-IR" sz="540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endParaRPr>
          </a:p>
        </p:txBody>
      </p:sp>
    </p:spTree>
    <p:extLst>
      <p:ext uri="{BB962C8B-B14F-4D97-AF65-F5344CB8AC3E}">
        <p14:creationId xmlns:p14="http://schemas.microsoft.com/office/powerpoint/2010/main" val="613856300"/>
      </p:ext>
    </p:extLst>
  </p:cSld>
  <p:clrMapOvr>
    <a:masterClrMapping/>
  </p:clrMapOvr>
  <p:transition spd="slow">
    <p:newsflash/>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Rounded Rectangle 9"/>
          <p:cNvSpPr/>
          <p:nvPr/>
        </p:nvSpPr>
        <p:spPr>
          <a:xfrm>
            <a:off x="0" y="0"/>
            <a:ext cx="18291175" cy="10290175"/>
          </a:xfrm>
          <a:prstGeom prst="roundRect">
            <a:avLst>
              <a:gd name="adj" fmla="val 3358"/>
            </a:avLst>
          </a:prstGeom>
          <a:gradFill>
            <a:gsLst>
              <a:gs pos="62000">
                <a:schemeClr val="accent1">
                  <a:lumMod val="5000"/>
                  <a:lumOff val="95000"/>
                </a:schemeClr>
              </a:gs>
              <a:gs pos="98000">
                <a:schemeClr val="bg1"/>
              </a:gs>
              <a:gs pos="85000">
                <a:schemeClr val="bg1"/>
              </a:gs>
            </a:gsLst>
            <a:lin ang="5400000" scaled="1"/>
          </a:gradFill>
          <a:ln>
            <a:noFill/>
          </a:ln>
        </p:spPr>
        <p:style>
          <a:lnRef idx="0">
            <a:scrgbClr r="0" g="0" b="0"/>
          </a:lnRef>
          <a:fillRef idx="0">
            <a:scrgbClr r="0" g="0" b="0"/>
          </a:fillRef>
          <a:effectRef idx="0">
            <a:scrgbClr r="0" g="0" b="0"/>
          </a:effectRef>
          <a:fontRef idx="minor">
            <a:schemeClr val="lt1"/>
          </a:fontRef>
        </p:style>
        <p:txBody>
          <a:bodyPr anchor="ctr"/>
          <a:lstStyle/>
          <a:p>
            <a:endParaRPr lang="fa-IR" dirty="0"/>
          </a:p>
        </p:txBody>
      </p:sp>
      <p:pic>
        <p:nvPicPr>
          <p:cNvPr id="1026" name="Picture 2" descr="C:\Users\Masajed\Documents\12345.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5321" t="4575" r="10219" b="80600"/>
          <a:stretch/>
        </p:blipFill>
        <p:spPr bwMode="auto">
          <a:xfrm>
            <a:off x="13471025" y="3483703"/>
            <a:ext cx="2915920" cy="24993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Masajed\Documents\12345.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3956" t="3669" r="12653" b="78657"/>
          <a:stretch/>
        </p:blipFill>
        <p:spPr bwMode="auto">
          <a:xfrm flipH="1">
            <a:off x="2165618" y="3246345"/>
            <a:ext cx="2632261" cy="281314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794EF04-D816-47A5-84B9-FC45B38C5A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7745" y="635903"/>
            <a:ext cx="2278172" cy="2299384"/>
          </a:xfrm>
          <a:prstGeom prst="rect">
            <a:avLst/>
          </a:prstGeom>
        </p:spPr>
      </p:pic>
      <p:grpSp>
        <p:nvGrpSpPr>
          <p:cNvPr id="4" name="Group 3"/>
          <p:cNvGrpSpPr/>
          <p:nvPr/>
        </p:nvGrpSpPr>
        <p:grpSpPr>
          <a:xfrm>
            <a:off x="0" y="7323413"/>
            <a:ext cx="18291175" cy="2966761"/>
            <a:chOff x="304028" y="6564743"/>
            <a:chExt cx="17373600" cy="2698474"/>
          </a:xfrm>
        </p:grpSpPr>
        <p:pic>
          <p:nvPicPr>
            <p:cNvPr id="27" name="Picture 4" descr="C:\Users\Masajed\Documents\12345.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4696" t="59197" r="13003" b="36668"/>
            <a:stretch/>
          </p:blipFill>
          <p:spPr bwMode="auto">
            <a:xfrm>
              <a:off x="5667872" y="8275059"/>
              <a:ext cx="2078630" cy="98815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Masajed\Documents\12345.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4696" t="59197" r="13003" b="36860"/>
            <a:stretch/>
          </p:blipFill>
          <p:spPr bwMode="auto">
            <a:xfrm>
              <a:off x="8792072" y="8320935"/>
              <a:ext cx="2078630" cy="94228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304028" y="6564743"/>
              <a:ext cx="17373600" cy="2698474"/>
              <a:chOff x="304028" y="6564743"/>
              <a:chExt cx="17373600" cy="2698474"/>
            </a:xfrm>
          </p:grpSpPr>
          <p:pic>
            <p:nvPicPr>
              <p:cNvPr id="21" name="Picture 3" descr="C:\Users\Masajed\Documents\12345.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633" t="3063" r="53379" b="85337"/>
              <a:stretch/>
            </p:blipFill>
            <p:spPr bwMode="auto">
              <a:xfrm flipH="1">
                <a:off x="12251335" y="6564743"/>
                <a:ext cx="5426293" cy="269847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Users\Masajed\Documents\12345.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398" t="30351" r="63713" b="59455"/>
              <a:stretch/>
            </p:blipFill>
            <p:spPr bwMode="auto">
              <a:xfrm>
                <a:off x="11567295" y="6897687"/>
                <a:ext cx="3099275" cy="236552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Masajed\Documents\12345.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633" t="4665" r="56168" b="85591"/>
              <a:stretch/>
            </p:blipFill>
            <p:spPr bwMode="auto">
              <a:xfrm>
                <a:off x="304028" y="6996266"/>
                <a:ext cx="4967506" cy="22669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Users\Masajed\Documents\12345.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398" t="30351" r="63713" b="59682"/>
              <a:stretch/>
            </p:blipFill>
            <p:spPr bwMode="auto">
              <a:xfrm>
                <a:off x="3580629" y="6950121"/>
                <a:ext cx="3099275" cy="231309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Users\Masajed\Documents\12345.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398" t="30351" r="63713" b="59667"/>
              <a:stretch/>
            </p:blipFill>
            <p:spPr bwMode="auto">
              <a:xfrm>
                <a:off x="6810670" y="6946793"/>
                <a:ext cx="3099275" cy="231642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Masajed\Documents\12345.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2067" t="7814" r="13389" b="82464"/>
              <a:stretch/>
            </p:blipFill>
            <p:spPr bwMode="auto">
              <a:xfrm flipH="1" flipV="1">
                <a:off x="9757545" y="7128025"/>
                <a:ext cx="2419350" cy="213519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 name="TextBox 4"/>
          <p:cNvSpPr txBox="1"/>
          <p:nvPr/>
        </p:nvSpPr>
        <p:spPr>
          <a:xfrm>
            <a:off x="4403319" y="3773487"/>
            <a:ext cx="9372600" cy="738664"/>
          </a:xfrm>
          <a:prstGeom prst="rect">
            <a:avLst/>
          </a:prstGeom>
          <a:noFill/>
        </p:spPr>
        <p:txBody>
          <a:bodyPr wrap="square" rtlCol="1">
            <a:spAutoFit/>
          </a:bodyPr>
          <a:lstStyle/>
          <a:p>
            <a:pPr algn="ctr" rtl="1"/>
            <a:r>
              <a:rPr lang="fa-IR" sz="4200" dirty="0">
                <a:cs typeface="B Titr" pitchFamily="2" charset="-78"/>
              </a:rPr>
              <a:t>مشارکت اگاهانه </a:t>
            </a:r>
            <a:r>
              <a:rPr lang="fa-IR" sz="4200">
                <a:cs typeface="B Titr" pitchFamily="2" charset="-78"/>
              </a:rPr>
              <a:t>در انتخابات</a:t>
            </a:r>
            <a:endParaRPr lang="en-US" sz="4200" dirty="0">
              <a:cs typeface="B Titr" pitchFamily="2" charset="-78"/>
            </a:endParaRPr>
          </a:p>
        </p:txBody>
      </p:sp>
      <p:cxnSp>
        <p:nvCxnSpPr>
          <p:cNvPr id="3" name="Straight Connector 2"/>
          <p:cNvCxnSpPr/>
          <p:nvPr/>
        </p:nvCxnSpPr>
        <p:spPr>
          <a:xfrm>
            <a:off x="4403319" y="3567250"/>
            <a:ext cx="4267200" cy="0"/>
          </a:xfrm>
          <a:prstGeom prst="line">
            <a:avLst/>
          </a:prstGeom>
          <a:ln>
            <a:solidFill>
              <a:schemeClr val="accent3">
                <a:lumMod val="75000"/>
              </a:schemeClr>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p:nvCxnSpPr>
        <p:spPr>
          <a:xfrm>
            <a:off x="9508719" y="5548450"/>
            <a:ext cx="4267200" cy="0"/>
          </a:xfrm>
          <a:prstGeom prst="line">
            <a:avLst/>
          </a:prstGeom>
          <a:ln>
            <a:solidFill>
              <a:schemeClr val="accent3">
                <a:lumMod val="7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449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Rounded Rectangle 9"/>
          <p:cNvSpPr/>
          <p:nvPr/>
        </p:nvSpPr>
        <p:spPr>
          <a:xfrm>
            <a:off x="0" y="0"/>
            <a:ext cx="18060987" cy="10290175"/>
          </a:xfrm>
          <a:prstGeom prst="roundRect">
            <a:avLst>
              <a:gd name="adj" fmla="val 3358"/>
            </a:avLst>
          </a:prstGeom>
          <a:gradFill>
            <a:gsLst>
              <a:gs pos="62000">
                <a:schemeClr val="accent1">
                  <a:lumMod val="5000"/>
                  <a:lumOff val="95000"/>
                </a:schemeClr>
              </a:gs>
              <a:gs pos="98000">
                <a:schemeClr val="bg1"/>
              </a:gs>
              <a:gs pos="85000">
                <a:schemeClr val="bg1"/>
              </a:gs>
            </a:gsLst>
            <a:lin ang="5400000" scaled="1"/>
          </a:gradFill>
          <a:ln>
            <a:noFill/>
          </a:ln>
        </p:spPr>
        <p:style>
          <a:lnRef idx="0">
            <a:scrgbClr r="0" g="0" b="0"/>
          </a:lnRef>
          <a:fillRef idx="0">
            <a:scrgbClr r="0" g="0" b="0"/>
          </a:fillRef>
          <a:effectRef idx="0">
            <a:scrgbClr r="0" g="0" b="0"/>
          </a:effectRef>
          <a:fontRef idx="minor">
            <a:schemeClr val="lt1"/>
          </a:fontRef>
        </p:style>
        <p:txBody>
          <a:bodyPr anchor="ctr"/>
          <a:lstStyle/>
          <a:p>
            <a:r>
              <a:rPr lang="fa-IR" dirty="0"/>
              <a:t> </a:t>
            </a:r>
          </a:p>
        </p:txBody>
      </p:sp>
      <p:pic>
        <p:nvPicPr>
          <p:cNvPr id="8" name="Picture 3" descr="C:\Users\Masajed\Documents\12345.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081" t="80199" r="7916" b="14162"/>
          <a:stretch/>
        </p:blipFill>
        <p:spPr bwMode="auto">
          <a:xfrm flipH="1">
            <a:off x="4421187" y="471199"/>
            <a:ext cx="12003087"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Masajed\Documents\12345.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4663" t="4707" r="11523" b="82464"/>
          <a:stretch/>
        </p:blipFill>
        <p:spPr bwMode="auto">
          <a:xfrm flipV="1">
            <a:off x="-455613" y="7297763"/>
            <a:ext cx="3961444" cy="30182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asajed\Documents\12345.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768" t="28938" r="60773" b="54224"/>
          <a:stretch/>
        </p:blipFill>
        <p:spPr bwMode="auto">
          <a:xfrm>
            <a:off x="15395576" y="-236747"/>
            <a:ext cx="3351212" cy="30160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275893" y="649287"/>
            <a:ext cx="9296400" cy="954107"/>
          </a:xfrm>
          <a:prstGeom prst="rect">
            <a:avLst/>
          </a:prstGeom>
          <a:noFill/>
        </p:spPr>
        <p:txBody>
          <a:bodyPr wrap="square" rtlCol="1">
            <a:spAutoFit/>
          </a:bodyPr>
          <a:lstStyle/>
          <a:p>
            <a:pPr lvl="0" algn="r">
              <a:lnSpc>
                <a:spcPct val="200000"/>
              </a:lnSpc>
            </a:pPr>
            <a:r>
              <a:rPr lang="fa-IR" dirty="0">
                <a:solidFill>
                  <a:srgbClr val="C00000"/>
                </a:solidFill>
                <a:cs typeface="B Titr" panose="00000700000000000000" pitchFamily="2" charset="-78"/>
              </a:rPr>
              <a:t>انتخاب درست</a:t>
            </a:r>
          </a:p>
        </p:txBody>
      </p:sp>
      <p:sp>
        <p:nvSpPr>
          <p:cNvPr id="2" name="Rounded Rectangle 1"/>
          <p:cNvSpPr/>
          <p:nvPr/>
        </p:nvSpPr>
        <p:spPr>
          <a:xfrm>
            <a:off x="0" y="1928280"/>
            <a:ext cx="13528675" cy="7026807"/>
          </a:xfrm>
          <a:prstGeom prst="roundRect">
            <a:avLst>
              <a:gd name="adj" fmla="val 6669"/>
            </a:avLst>
          </a:prstGeom>
          <a:noFill/>
          <a:ln>
            <a:noFill/>
          </a:ln>
        </p:spPr>
        <p:style>
          <a:lnRef idx="2">
            <a:schemeClr val="dk1"/>
          </a:lnRef>
          <a:fillRef idx="1">
            <a:schemeClr val="lt1"/>
          </a:fillRef>
          <a:effectRef idx="0">
            <a:schemeClr val="dk1"/>
          </a:effectRef>
          <a:fontRef idx="minor">
            <a:schemeClr val="dk1"/>
          </a:fontRef>
        </p:style>
        <p:txBody>
          <a:bodyPr rtlCol="1" anchor="ctr"/>
          <a:lstStyle/>
          <a:p>
            <a:pPr lvl="0" algn="r">
              <a:lnSpc>
                <a:spcPct val="200000"/>
              </a:lnSpc>
            </a:pPr>
            <a:r>
              <a:rPr lang="fa-IR" sz="2800" dirty="0">
                <a:solidFill>
                  <a:schemeClr val="tx1"/>
                </a:solidFill>
                <a:cs typeface="B Titr" panose="00000700000000000000" pitchFamily="2" charset="-78"/>
              </a:rPr>
              <a:t>🔻حضرت آیت‌الله خامنه‌ای: « انتخابات در کشور ما یک فرصت بسیار بزرگ است؛ این فرصت را نباید از دست داد.</a:t>
            </a:r>
          </a:p>
          <a:p>
            <a:pPr lvl="0" algn="r">
              <a:lnSpc>
                <a:spcPct val="200000"/>
              </a:lnSpc>
            </a:pPr>
            <a:r>
              <a:rPr lang="fa-IR" sz="2800" dirty="0">
                <a:solidFill>
                  <a:schemeClr val="tx1"/>
                </a:solidFill>
                <a:cs typeface="B Titr" panose="00000700000000000000" pitchFamily="2" charset="-78"/>
              </a:rPr>
              <a:t>🔹 مخالفین جمهوری اسلامی نمیخواهند جمهوری اسلامی از این فرصت استفاده کند. ... اگر شرکت مردم پُرشور باشد، این یقیناً به آینده‌ی کشور کمک خواهد کرد.</a:t>
            </a:r>
          </a:p>
          <a:p>
            <a:pPr lvl="0" algn="r">
              <a:lnSpc>
                <a:spcPct val="200000"/>
              </a:lnSpc>
            </a:pPr>
            <a:r>
              <a:rPr lang="fa-IR" sz="2800" dirty="0">
                <a:solidFill>
                  <a:schemeClr val="tx1"/>
                </a:solidFill>
                <a:cs typeface="B Titr" panose="00000700000000000000" pitchFamily="2" charset="-78"/>
              </a:rPr>
              <a:t>🔺 اگر این شرکت پُرشور مردم همراه بشود با یک انتخاب درست که حقیقتاً یک نیروی کارآمد و باایمان و پُر‌انگیزه و علاقه‌مند به کار انتخاب بشود به وسیله‌ی مردم، خب این نورعلی ‌نور است.»</a:t>
            </a:r>
          </a:p>
          <a:p>
            <a:pPr lvl="0" algn="r">
              <a:lnSpc>
                <a:spcPct val="200000"/>
              </a:lnSpc>
            </a:pPr>
            <a:r>
              <a:rPr lang="fa-IR" sz="2800" dirty="0">
                <a:solidFill>
                  <a:schemeClr val="tx1"/>
                </a:solidFill>
                <a:cs typeface="B Titr" panose="00000700000000000000" pitchFamily="2" charset="-78"/>
              </a:rPr>
              <a:t> ۹۹/۱۱/۲۹</a:t>
            </a:r>
            <a:endParaRPr lang="en-US" sz="2000" dirty="0">
              <a:solidFill>
                <a:schemeClr val="tx1"/>
              </a:solidFill>
              <a:cs typeface="B Titr" panose="00000700000000000000" pitchFamily="2" charset="-78"/>
            </a:endParaRPr>
          </a:p>
        </p:txBody>
      </p:sp>
      <p:pic>
        <p:nvPicPr>
          <p:cNvPr id="9" name="Picture 8" descr="E:\Sazandegi\اسکان مشارکتی\1053141933166234105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31499" y="2333808"/>
            <a:ext cx="4156853" cy="42847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1712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0"/>
            <a:ext cx="18060987" cy="10290175"/>
          </a:xfrm>
          <a:prstGeom prst="roundRect">
            <a:avLst>
              <a:gd name="adj" fmla="val 3358"/>
            </a:avLst>
          </a:prstGeom>
          <a:gradFill>
            <a:gsLst>
              <a:gs pos="62000">
                <a:schemeClr val="accent1">
                  <a:lumMod val="5000"/>
                  <a:lumOff val="95000"/>
                </a:schemeClr>
              </a:gs>
              <a:gs pos="98000">
                <a:schemeClr val="bg1"/>
              </a:gs>
              <a:gs pos="85000">
                <a:schemeClr val="bg1"/>
              </a:gs>
            </a:gsLst>
            <a:lin ang="5400000" scaled="1"/>
          </a:gradFill>
          <a:ln>
            <a:noFill/>
          </a:ln>
        </p:spPr>
        <p:style>
          <a:lnRef idx="0">
            <a:scrgbClr r="0" g="0" b="0"/>
          </a:lnRef>
          <a:fillRef idx="0">
            <a:scrgbClr r="0" g="0" b="0"/>
          </a:fillRef>
          <a:effectRef idx="0">
            <a:scrgbClr r="0" g="0" b="0"/>
          </a:effectRef>
          <a:fontRef idx="minor">
            <a:schemeClr val="lt1"/>
          </a:fontRef>
        </p:style>
        <p:txBody>
          <a:bodyPr anchor="ctr"/>
          <a:lstStyle/>
          <a:p>
            <a:r>
              <a:rPr lang="fa-IR"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3387" y="0"/>
            <a:ext cx="12039600" cy="10250487"/>
          </a:xfrm>
          <a:prstGeom prst="rect">
            <a:avLst/>
          </a:prstGeom>
        </p:spPr>
      </p:pic>
    </p:spTree>
    <p:extLst>
      <p:ext uri="{BB962C8B-B14F-4D97-AF65-F5344CB8AC3E}">
        <p14:creationId xmlns:p14="http://schemas.microsoft.com/office/powerpoint/2010/main" val="2304204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ounded Rectangle 9"/>
          <p:cNvSpPr/>
          <p:nvPr/>
        </p:nvSpPr>
        <p:spPr>
          <a:xfrm>
            <a:off x="0" y="-200328"/>
            <a:ext cx="18340191" cy="10490503"/>
          </a:xfrm>
          <a:prstGeom prst="roundRect">
            <a:avLst>
              <a:gd name="adj" fmla="val 3358"/>
            </a:avLst>
          </a:prstGeom>
          <a:gradFill>
            <a:gsLst>
              <a:gs pos="62000">
                <a:schemeClr val="accent1">
                  <a:lumMod val="5000"/>
                  <a:lumOff val="95000"/>
                </a:schemeClr>
              </a:gs>
              <a:gs pos="98000">
                <a:schemeClr val="bg1"/>
              </a:gs>
              <a:gs pos="85000">
                <a:schemeClr val="bg1"/>
              </a:gs>
            </a:gsLst>
            <a:lin ang="5400000" scaled="1"/>
          </a:gradFill>
          <a:ln>
            <a:noFill/>
          </a:ln>
        </p:spPr>
        <p:style>
          <a:lnRef idx="0">
            <a:scrgbClr r="0" g="0" b="0"/>
          </a:lnRef>
          <a:fillRef idx="0">
            <a:scrgbClr r="0" g="0" b="0"/>
          </a:fillRef>
          <a:effectRef idx="0">
            <a:scrgbClr r="0" g="0" b="0"/>
          </a:effectRef>
          <a:fontRef idx="minor">
            <a:schemeClr val="lt1"/>
          </a:fontRef>
        </p:style>
        <p:txBody>
          <a:bodyPr anchor="ctr"/>
          <a:lstStyle/>
          <a:p>
            <a:endParaRPr lang="fa-IR" dirty="0"/>
          </a:p>
        </p:txBody>
      </p:sp>
      <p:pic>
        <p:nvPicPr>
          <p:cNvPr id="8" name="Picture 3" descr="C:\Users\Masajed\Documents\12345.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081" t="80199" r="7916" b="14162"/>
          <a:stretch/>
        </p:blipFill>
        <p:spPr bwMode="auto">
          <a:xfrm flipH="1">
            <a:off x="4584857" y="471199"/>
            <a:ext cx="12003087"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asajed\Documents\12345.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768" t="28938" r="60773" b="54224"/>
          <a:stretch/>
        </p:blipFill>
        <p:spPr bwMode="auto">
          <a:xfrm>
            <a:off x="15460742" y="-200328"/>
            <a:ext cx="3351212" cy="30160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249987" y="978912"/>
            <a:ext cx="9296400" cy="584775"/>
          </a:xfrm>
          <a:prstGeom prst="rect">
            <a:avLst/>
          </a:prstGeom>
          <a:noFill/>
        </p:spPr>
        <p:txBody>
          <a:bodyPr wrap="square" rtlCol="1">
            <a:spAutoFit/>
          </a:bodyPr>
          <a:lstStyle/>
          <a:p>
            <a:pPr algn="r" rtl="1"/>
            <a:r>
              <a:rPr lang="fa-IR" b="1" dirty="0">
                <a:cs typeface="B Titr" pitchFamily="2" charset="-78"/>
              </a:rPr>
              <a:t>انتخابات مظهر سه باور ؟</a:t>
            </a:r>
          </a:p>
        </p:txBody>
      </p:sp>
      <p:sp>
        <p:nvSpPr>
          <p:cNvPr id="4" name="Rounded Rectangle 3"/>
          <p:cNvSpPr/>
          <p:nvPr/>
        </p:nvSpPr>
        <p:spPr>
          <a:xfrm>
            <a:off x="153987" y="1868487"/>
            <a:ext cx="14289787" cy="7830863"/>
          </a:xfrm>
          <a:prstGeom prst="roundRect">
            <a:avLst>
              <a:gd name="adj" fmla="val 5397"/>
            </a:avLst>
          </a:prstGeom>
        </p:spPr>
        <p:style>
          <a:lnRef idx="2">
            <a:schemeClr val="dk1"/>
          </a:lnRef>
          <a:fillRef idx="1">
            <a:schemeClr val="lt1"/>
          </a:fillRef>
          <a:effectRef idx="0">
            <a:schemeClr val="dk1"/>
          </a:effectRef>
          <a:fontRef idx="minor">
            <a:schemeClr val="dk1"/>
          </a:fontRef>
        </p:style>
        <p:txBody>
          <a:bodyPr rtlCol="1" anchor="ctr"/>
          <a:lstStyle/>
          <a:p>
            <a:pPr algn="r" rtl="1"/>
            <a:r>
              <a:rPr lang="en-US" dirty="0">
                <a:solidFill>
                  <a:schemeClr val="tx1"/>
                </a:solidFill>
                <a:cs typeface="B Titr" pitchFamily="2" charset="-78"/>
              </a:rPr>
              <a:t>💠</a:t>
            </a:r>
            <a:r>
              <a:rPr lang="fa-IR" dirty="0">
                <a:solidFill>
                  <a:schemeClr val="tx1"/>
                </a:solidFill>
                <a:cs typeface="B Titr" pitchFamily="2" charset="-78"/>
              </a:rPr>
              <a:t>  انتخابات مظهر سه باوری است که در امام راحل وجود داشت و باید در ما نیز وجود داشته باشد:</a:t>
            </a:r>
            <a:endParaRPr lang="en-US" dirty="0">
              <a:solidFill>
                <a:schemeClr val="tx1"/>
              </a:solidFill>
              <a:cs typeface="B Titr" pitchFamily="2" charset="-78"/>
            </a:endParaRPr>
          </a:p>
          <a:p>
            <a:pPr algn="r" rtl="1"/>
            <a:r>
              <a:rPr lang="en-US" dirty="0">
                <a:solidFill>
                  <a:schemeClr val="tx1"/>
                </a:solidFill>
                <a:cs typeface="B Titr" pitchFamily="2" charset="-78"/>
              </a:rPr>
              <a:t> </a:t>
            </a:r>
          </a:p>
          <a:p>
            <a:pPr algn="r" rtl="1"/>
            <a:r>
              <a:rPr lang="fa-IR" dirty="0">
                <a:solidFill>
                  <a:schemeClr val="tx1"/>
                </a:solidFill>
                <a:cs typeface="B Titr" pitchFamily="2" charset="-78"/>
              </a:rPr>
              <a:t>1- مظهر خداباوری است، چون تکلیف است و وظیفه ماست که در سرنوشت کشور دخالت کنیم...</a:t>
            </a:r>
            <a:endParaRPr lang="en-US" dirty="0">
              <a:solidFill>
                <a:schemeClr val="tx1"/>
              </a:solidFill>
              <a:cs typeface="B Titr" pitchFamily="2" charset="-78"/>
            </a:endParaRPr>
          </a:p>
          <a:p>
            <a:pPr algn="r" rtl="1"/>
            <a:r>
              <a:rPr lang="en-US" dirty="0">
                <a:solidFill>
                  <a:schemeClr val="tx1"/>
                </a:solidFill>
                <a:cs typeface="B Titr" pitchFamily="2" charset="-78"/>
              </a:rPr>
              <a:t> </a:t>
            </a:r>
          </a:p>
          <a:p>
            <a:pPr algn="r" rtl="1"/>
            <a:r>
              <a:rPr lang="fa-IR" dirty="0">
                <a:solidFill>
                  <a:schemeClr val="tx1"/>
                </a:solidFill>
                <a:cs typeface="B Titr" pitchFamily="2" charset="-78"/>
              </a:rPr>
              <a:t>2- مظهر مردم باوری است، چون انتخابات مظهر اراده آحاد مردم است؛ مردم اند که مسئولان کشور را انتخاب می‌کنند...</a:t>
            </a:r>
            <a:endParaRPr lang="en-US" dirty="0">
              <a:solidFill>
                <a:schemeClr val="tx1"/>
              </a:solidFill>
              <a:cs typeface="B Titr" pitchFamily="2" charset="-78"/>
            </a:endParaRPr>
          </a:p>
          <a:p>
            <a:pPr algn="r" rtl="1"/>
            <a:r>
              <a:rPr lang="en-US" dirty="0">
                <a:solidFill>
                  <a:schemeClr val="tx1"/>
                </a:solidFill>
                <a:cs typeface="B Titr" pitchFamily="2" charset="-78"/>
              </a:rPr>
              <a:t> </a:t>
            </a:r>
          </a:p>
          <a:p>
            <a:pPr algn="r" rtl="1"/>
            <a:r>
              <a:rPr lang="en-US" dirty="0">
                <a:solidFill>
                  <a:schemeClr val="tx1"/>
                </a:solidFill>
                <a:cs typeface="B Titr" pitchFamily="2" charset="-78"/>
              </a:rPr>
              <a:t>3</a:t>
            </a:r>
            <a:r>
              <a:rPr lang="fa-IR" dirty="0">
                <a:solidFill>
                  <a:schemeClr val="tx1"/>
                </a:solidFill>
                <a:cs typeface="B Titr" pitchFamily="2" charset="-78"/>
              </a:rPr>
              <a:t> مظهر خود باوری است؛ چون هر کسی که رای در صندوق می اندازد احساس می‌کند که به سهم خود در سرنوشت کشور دخالت کرده است...</a:t>
            </a:r>
            <a:endParaRPr lang="en-US" dirty="0">
              <a:solidFill>
                <a:schemeClr val="tx1"/>
              </a:solidFill>
              <a:cs typeface="B Titr" pitchFamily="2" charset="-78"/>
            </a:endParaRPr>
          </a:p>
          <a:p>
            <a:pPr algn="r" rtl="1"/>
            <a:r>
              <a:rPr lang="en-US" dirty="0">
                <a:solidFill>
                  <a:schemeClr val="tx1"/>
                </a:solidFill>
                <a:cs typeface="B Titr" pitchFamily="2" charset="-78"/>
              </a:rPr>
              <a:t> </a:t>
            </a:r>
          </a:p>
          <a:p>
            <a:pPr algn="r" rtl="1"/>
            <a:r>
              <a:rPr lang="en-US" dirty="0">
                <a:solidFill>
                  <a:schemeClr val="tx1"/>
                </a:solidFill>
                <a:cs typeface="B Titr" pitchFamily="2" charset="-78"/>
              </a:rPr>
              <a:t>👌</a:t>
            </a:r>
            <a:r>
              <a:rPr lang="fa-IR" dirty="0">
                <a:solidFill>
                  <a:schemeClr val="tx1"/>
                </a:solidFill>
                <a:cs typeface="B Titr" pitchFamily="2" charset="-78"/>
              </a:rPr>
              <a:t> پس انتخابات هم مظهر خداباوری هم مظهر مردم باوری و هم مظهر خود باوری است.</a:t>
            </a:r>
            <a:endParaRPr lang="en-US" dirty="0">
              <a:solidFill>
                <a:schemeClr val="tx1"/>
              </a:solidFill>
              <a:cs typeface="B Titr" pitchFamily="2" charset="-78"/>
            </a:endParaRPr>
          </a:p>
          <a:p>
            <a:pPr algn="r" rtl="1"/>
            <a:r>
              <a:rPr lang="en-US" dirty="0">
                <a:solidFill>
                  <a:schemeClr val="tx1"/>
                </a:solidFill>
                <a:cs typeface="B Titr" pitchFamily="2" charset="-78"/>
              </a:rPr>
              <a:t> </a:t>
            </a:r>
          </a:p>
          <a:p>
            <a:pPr algn="r" rtl="1"/>
            <a:r>
              <a:rPr lang="en-US" dirty="0">
                <a:solidFill>
                  <a:schemeClr val="tx1"/>
                </a:solidFill>
                <a:cs typeface="B Titr" pitchFamily="2" charset="-78"/>
              </a:rPr>
              <a:t>🌺</a:t>
            </a:r>
            <a:r>
              <a:rPr lang="fa-IR" dirty="0">
                <a:solidFill>
                  <a:schemeClr val="tx1"/>
                </a:solidFill>
                <a:cs typeface="B Titr" pitchFamily="2" charset="-78"/>
              </a:rPr>
              <a:t> بخشی از سخنرانی رهبر معظم انقلاب اسلامی ۱۳۹۲/۳/۱۴</a:t>
            </a:r>
            <a:endParaRPr lang="en-US" dirty="0">
              <a:solidFill>
                <a:schemeClr val="tx1"/>
              </a:solidFill>
              <a:cs typeface="B Titr" pitchFamily="2" charset="-78"/>
            </a:endParaRPr>
          </a:p>
        </p:txBody>
      </p:sp>
      <p:pic>
        <p:nvPicPr>
          <p:cNvPr id="12" name="Picture 4" descr="https://bayanbox.ir/preview/7581289880322047435/agha-emam-gomnam313.ir-24.jpg"/>
          <p:cNvPicPr>
            <a:picLocks noChangeAspect="1" noChangeArrowheads="1"/>
          </p:cNvPicPr>
          <p:nvPr/>
        </p:nvPicPr>
        <p:blipFill rotWithShape="1">
          <a:blip r:embed="rId4">
            <a:extLst>
              <a:ext uri="{28A0092B-C50C-407E-A947-70E740481C1C}">
                <a14:useLocalDpi xmlns:a14="http://schemas.microsoft.com/office/drawing/2010/main" val="0"/>
              </a:ext>
            </a:extLst>
          </a:blip>
          <a:srcRect b="20486"/>
          <a:stretch/>
        </p:blipFill>
        <p:spPr bwMode="auto">
          <a:xfrm>
            <a:off x="14596173" y="2835958"/>
            <a:ext cx="3487065" cy="3486422"/>
          </a:xfrm>
          <a:prstGeom prst="ellipse">
            <a:avLst/>
          </a:prstGeom>
          <a:noFill/>
          <a:ln w="6350" cap="rnd" cmpd="dbl">
            <a:gradFill flip="none" rotWithShape="1">
              <a:gsLst>
                <a:gs pos="37000">
                  <a:srgbClr val="FFFF00">
                    <a:lumMod val="91000"/>
                  </a:srgbClr>
                </a:gs>
                <a:gs pos="62000">
                  <a:srgbClr val="FFFF00"/>
                </a:gs>
                <a:gs pos="83000">
                  <a:srgbClr val="FFC000"/>
                </a:gs>
                <a:gs pos="100000">
                  <a:srgbClr val="FFFF00"/>
                </a:gs>
              </a:gsLst>
              <a:path path="circle">
                <a:fillToRect l="100000" t="100000"/>
              </a:path>
              <a:tileRect r="-100000" b="-100000"/>
            </a:gradFill>
          </a:ln>
          <a:effectLst>
            <a:glow rad="1574800">
              <a:srgbClr val="FFFF00">
                <a:alpha val="18000"/>
              </a:srgbClr>
            </a:glow>
            <a:outerShdw blurRad="762000" dist="292100" dir="21540000" sx="-80000" sy="-18000" rotWithShape="0">
              <a:schemeClr val="tx1">
                <a:alpha val="23000"/>
              </a:schemeClr>
            </a:outerShdw>
            <a:reflection blurRad="393700" stA="99000" endPos="57000" dir="5400000" sy="-100000" algn="bl" rotWithShape="0"/>
            <a:softEdge rad="698500"/>
          </a:effectLst>
          <a:scene3d>
            <a:camera prst="orthographicFront"/>
            <a:lightRig rig="contrasting" dir="t"/>
          </a:scene3d>
          <a:sp3d contourW="7620">
            <a:bevelT w="95250" h="31750" prst="softRound"/>
            <a:bevelB prst="angle"/>
            <a:contourClr>
              <a:srgbClr val="333333"/>
            </a:contourClr>
          </a:sp3d>
        </p:spPr>
      </p:pic>
    </p:spTree>
    <p:extLst>
      <p:ext uri="{BB962C8B-B14F-4D97-AF65-F5344CB8AC3E}">
        <p14:creationId xmlns:p14="http://schemas.microsoft.com/office/powerpoint/2010/main" val="433808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200328"/>
            <a:ext cx="18340191" cy="10490503"/>
          </a:xfrm>
          <a:prstGeom prst="roundRect">
            <a:avLst>
              <a:gd name="adj" fmla="val 3358"/>
            </a:avLst>
          </a:prstGeom>
          <a:gradFill>
            <a:gsLst>
              <a:gs pos="62000">
                <a:schemeClr val="accent1">
                  <a:lumMod val="5000"/>
                  <a:lumOff val="95000"/>
                </a:schemeClr>
              </a:gs>
              <a:gs pos="98000">
                <a:schemeClr val="bg1"/>
              </a:gs>
              <a:gs pos="85000">
                <a:schemeClr val="bg1"/>
              </a:gs>
            </a:gsLst>
            <a:lin ang="5400000" scaled="1"/>
          </a:gradFill>
          <a:ln>
            <a:noFill/>
          </a:ln>
        </p:spPr>
        <p:style>
          <a:lnRef idx="0">
            <a:scrgbClr r="0" g="0" b="0"/>
          </a:lnRef>
          <a:fillRef idx="0">
            <a:scrgbClr r="0" g="0" b="0"/>
          </a:fillRef>
          <a:effectRef idx="0">
            <a:scrgbClr r="0" g="0" b="0"/>
          </a:effectRef>
          <a:fontRef idx="minor">
            <a:schemeClr val="lt1"/>
          </a:fontRef>
        </p:style>
        <p:txBody>
          <a:bodyPr anchor="ctr"/>
          <a:lstStyle/>
          <a:p>
            <a:endParaRPr lang="fa-IR" dirty="0"/>
          </a:p>
        </p:txBody>
      </p:sp>
      <p:pic>
        <p:nvPicPr>
          <p:cNvPr id="8" name="Picture 3" descr="C:\Users\Masajed\Documents\12345.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081" t="80199" r="7916" b="14162"/>
          <a:stretch/>
        </p:blipFill>
        <p:spPr bwMode="auto">
          <a:xfrm flipH="1">
            <a:off x="4584857" y="471199"/>
            <a:ext cx="12003087"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asajed\Documents\12345.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768" t="28938" r="60773" b="54224"/>
          <a:stretch/>
        </p:blipFill>
        <p:spPr bwMode="auto">
          <a:xfrm>
            <a:off x="15460742" y="-200328"/>
            <a:ext cx="3351212" cy="30160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249987" y="978912"/>
            <a:ext cx="9296400" cy="584775"/>
          </a:xfrm>
          <a:prstGeom prst="rect">
            <a:avLst/>
          </a:prstGeom>
          <a:noFill/>
        </p:spPr>
        <p:txBody>
          <a:bodyPr wrap="square" rtlCol="1">
            <a:spAutoFit/>
          </a:bodyPr>
          <a:lstStyle/>
          <a:p>
            <a:pPr algn="r" rtl="1"/>
            <a:r>
              <a:rPr lang="fa-IR" dirty="0">
                <a:cs typeface="B Titr" pitchFamily="2" charset="-78"/>
              </a:rPr>
              <a:t>رویداد یک روزه و تأثیرات ۴ تا ۸ ساله‼</a:t>
            </a:r>
            <a:endParaRPr lang="fa-IR" b="1" dirty="0">
              <a:cs typeface="B Titr" pitchFamily="2" charset="-78"/>
            </a:endParaRPr>
          </a:p>
        </p:txBody>
      </p:sp>
      <p:sp>
        <p:nvSpPr>
          <p:cNvPr id="4" name="Rounded Rectangle 3"/>
          <p:cNvSpPr/>
          <p:nvPr/>
        </p:nvSpPr>
        <p:spPr>
          <a:xfrm>
            <a:off x="153987" y="1868487"/>
            <a:ext cx="14289787" cy="8229600"/>
          </a:xfrm>
          <a:prstGeom prst="roundRect">
            <a:avLst>
              <a:gd name="adj" fmla="val 5397"/>
            </a:avLst>
          </a:prstGeom>
        </p:spPr>
        <p:style>
          <a:lnRef idx="2">
            <a:schemeClr val="dk1"/>
          </a:lnRef>
          <a:fillRef idx="1">
            <a:schemeClr val="lt1"/>
          </a:fillRef>
          <a:effectRef idx="0">
            <a:schemeClr val="dk1"/>
          </a:effectRef>
          <a:fontRef idx="minor">
            <a:schemeClr val="dk1"/>
          </a:fontRef>
        </p:style>
        <p:txBody>
          <a:bodyPr rtlCol="1" anchor="ctr"/>
          <a:lstStyle/>
          <a:p>
            <a:pPr algn="r" rtl="1">
              <a:lnSpc>
                <a:spcPct val="150000"/>
              </a:lnSpc>
            </a:pPr>
            <a:r>
              <a:rPr lang="en-US" b="1" dirty="0">
                <a:cs typeface="B Titr" pitchFamily="2" charset="-78"/>
              </a:rPr>
              <a:t>🔻 </a:t>
            </a:r>
            <a:r>
              <a:rPr lang="fa-IR" b="1" dirty="0">
                <a:cs typeface="B Titr" pitchFamily="2" charset="-78"/>
              </a:rPr>
              <a:t>انتخابات یک حادثه یک روزه است، اما از آن حوادثی است که تأثیر آن بلندمدت است.</a:t>
            </a:r>
            <a:endParaRPr lang="en-US" b="1" dirty="0">
              <a:cs typeface="B Titr" pitchFamily="2" charset="-78"/>
            </a:endParaRPr>
          </a:p>
          <a:p>
            <a:pPr algn="r" rtl="1">
              <a:lnSpc>
                <a:spcPct val="150000"/>
              </a:lnSpc>
            </a:pPr>
            <a:r>
              <a:rPr lang="en-US" b="1" dirty="0">
                <a:cs typeface="B Titr" pitchFamily="2" charset="-78"/>
              </a:rPr>
              <a:t> </a:t>
            </a:r>
            <a:endParaRPr lang="en-US" sz="1800" b="1" dirty="0">
              <a:cs typeface="B Titr" pitchFamily="2" charset="-78"/>
            </a:endParaRPr>
          </a:p>
          <a:p>
            <a:pPr algn="r" rtl="1">
              <a:lnSpc>
                <a:spcPct val="150000"/>
              </a:lnSpc>
            </a:pPr>
            <a:r>
              <a:rPr lang="en-US" b="1" dirty="0">
                <a:cs typeface="B Titr" pitchFamily="2" charset="-78"/>
              </a:rPr>
              <a:t>🔹</a:t>
            </a:r>
            <a:r>
              <a:rPr lang="fa-IR" b="1" dirty="0">
                <a:cs typeface="B Titr" pitchFamily="2" charset="-78"/>
              </a:rPr>
              <a:t> انتخابات ریاست جمهوری را شما در ظرف یک روز انجام می دهید و کسی و کسانی را برای مدت ۴ سال بر سرنوشت کشور حاکم می کنید، اما دامنه تأثیر آن به چهار سال محدود نمی‌ماند، گاهی اوقات دولت‌ها کارهایی می‌کنند که تاثیرات آن تا سالها باقی می ماند چه کارهای خوب یا غیر خوب.</a:t>
            </a:r>
            <a:endParaRPr lang="en-US" b="1" dirty="0">
              <a:cs typeface="B Titr" pitchFamily="2" charset="-78"/>
            </a:endParaRPr>
          </a:p>
          <a:p>
            <a:pPr algn="r" rtl="1">
              <a:lnSpc>
                <a:spcPct val="150000"/>
              </a:lnSpc>
            </a:pPr>
            <a:r>
              <a:rPr lang="fa-IR" b="1" dirty="0">
                <a:cs typeface="B Titr" pitchFamily="2" charset="-78"/>
              </a:rPr>
              <a:t> </a:t>
            </a:r>
            <a:endParaRPr lang="en-US" b="1" dirty="0">
              <a:cs typeface="B Titr" pitchFamily="2" charset="-78"/>
            </a:endParaRPr>
          </a:p>
          <a:p>
            <a:pPr algn="r" rtl="1">
              <a:lnSpc>
                <a:spcPct val="150000"/>
              </a:lnSpc>
            </a:pPr>
            <a:r>
              <a:rPr lang="en-US" b="1" dirty="0">
                <a:cs typeface="B Titr" pitchFamily="2" charset="-78"/>
              </a:rPr>
              <a:t>🔺</a:t>
            </a:r>
            <a:r>
              <a:rPr lang="fa-IR" b="1" dirty="0">
                <a:cs typeface="B Titr" pitchFamily="2" charset="-78"/>
              </a:rPr>
              <a:t>پس شما در یک روز حرکت می کنید و یک انتخابی می کنید که تاثیر آن در کوتاه مدت، در ۴ سال و در بلندمدت، گاهی تا ۴۰ سال باقی می‌ماند. اینقدر انتخابات مهم است.</a:t>
            </a:r>
            <a:endParaRPr lang="en-US" b="1" dirty="0">
              <a:cs typeface="B Titr" pitchFamily="2" charset="-78"/>
            </a:endParaRPr>
          </a:p>
          <a:p>
            <a:pPr algn="r" rtl="1">
              <a:lnSpc>
                <a:spcPct val="150000"/>
              </a:lnSpc>
            </a:pPr>
            <a:r>
              <a:rPr lang="en-US" b="1" dirty="0">
                <a:cs typeface="B Titr" pitchFamily="2" charset="-78"/>
              </a:rPr>
              <a:t> </a:t>
            </a:r>
          </a:p>
          <a:p>
            <a:pPr algn="r" rtl="1">
              <a:lnSpc>
                <a:spcPct val="150000"/>
              </a:lnSpc>
            </a:pPr>
            <a:r>
              <a:rPr lang="en-US" b="1" dirty="0">
                <a:cs typeface="B Titr" pitchFamily="2" charset="-78"/>
              </a:rPr>
              <a:t>🌺</a:t>
            </a:r>
            <a:r>
              <a:rPr lang="fa-IR" b="1" dirty="0">
                <a:cs typeface="B Titr" pitchFamily="2" charset="-78"/>
              </a:rPr>
              <a:t>بخشی از سخنان رهبر معظم انقلاب اسلامی ۱۳۹۲/۲/۲۵</a:t>
            </a:r>
            <a:endParaRPr lang="en-US" b="1" dirty="0">
              <a:cs typeface="B Titr" pitchFamily="2" charset="-78"/>
            </a:endParaRPr>
          </a:p>
        </p:txBody>
      </p:sp>
      <p:pic>
        <p:nvPicPr>
          <p:cNvPr id="12" name="Picture 4" descr="https://bayanbox.ir/preview/7581289880322047435/agha-emam-gomnam313.ir-24.jpg"/>
          <p:cNvPicPr>
            <a:picLocks noChangeAspect="1" noChangeArrowheads="1"/>
          </p:cNvPicPr>
          <p:nvPr/>
        </p:nvPicPr>
        <p:blipFill rotWithShape="1">
          <a:blip r:embed="rId4">
            <a:extLst>
              <a:ext uri="{28A0092B-C50C-407E-A947-70E740481C1C}">
                <a14:useLocalDpi xmlns:a14="http://schemas.microsoft.com/office/drawing/2010/main" val="0"/>
              </a:ext>
            </a:extLst>
          </a:blip>
          <a:srcRect b="20486"/>
          <a:stretch/>
        </p:blipFill>
        <p:spPr bwMode="auto">
          <a:xfrm>
            <a:off x="14596173" y="2835958"/>
            <a:ext cx="3487065" cy="3486422"/>
          </a:xfrm>
          <a:prstGeom prst="ellipse">
            <a:avLst/>
          </a:prstGeom>
          <a:noFill/>
          <a:ln w="6350" cap="rnd" cmpd="dbl">
            <a:gradFill flip="none" rotWithShape="1">
              <a:gsLst>
                <a:gs pos="37000">
                  <a:srgbClr val="FFFF00">
                    <a:lumMod val="91000"/>
                  </a:srgbClr>
                </a:gs>
                <a:gs pos="62000">
                  <a:srgbClr val="FFFF00"/>
                </a:gs>
                <a:gs pos="83000">
                  <a:srgbClr val="FFC000"/>
                </a:gs>
                <a:gs pos="100000">
                  <a:srgbClr val="FFFF00"/>
                </a:gs>
              </a:gsLst>
              <a:path path="circle">
                <a:fillToRect l="100000" t="100000"/>
              </a:path>
              <a:tileRect r="-100000" b="-100000"/>
            </a:gradFill>
          </a:ln>
          <a:effectLst>
            <a:glow rad="1574800">
              <a:srgbClr val="FFFF00">
                <a:alpha val="18000"/>
              </a:srgbClr>
            </a:glow>
            <a:outerShdw blurRad="762000" dist="292100" dir="21540000" sx="-80000" sy="-18000" rotWithShape="0">
              <a:schemeClr val="tx1">
                <a:alpha val="23000"/>
              </a:schemeClr>
            </a:outerShdw>
            <a:reflection blurRad="393700" stA="99000" endPos="57000" dir="5400000" sy="-100000" algn="bl" rotWithShape="0"/>
            <a:softEdge rad="698500"/>
          </a:effectLst>
          <a:scene3d>
            <a:camera prst="orthographicFront"/>
            <a:lightRig rig="contrasting" dir="t"/>
          </a:scene3d>
          <a:sp3d contourW="7620">
            <a:bevelT w="95250" h="31750" prst="softRound"/>
            <a:bevelB prst="angle"/>
            <a:contourClr>
              <a:srgbClr val="333333"/>
            </a:contourClr>
          </a:sp3d>
        </p:spPr>
      </p:pic>
    </p:spTree>
    <p:extLst>
      <p:ext uri="{BB962C8B-B14F-4D97-AF65-F5344CB8AC3E}">
        <p14:creationId xmlns:p14="http://schemas.microsoft.com/office/powerpoint/2010/main" val="4122868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200328"/>
            <a:ext cx="18340191" cy="10490503"/>
          </a:xfrm>
          <a:prstGeom prst="roundRect">
            <a:avLst>
              <a:gd name="adj" fmla="val 3358"/>
            </a:avLst>
          </a:prstGeom>
          <a:gradFill>
            <a:gsLst>
              <a:gs pos="62000">
                <a:schemeClr val="accent1">
                  <a:lumMod val="5000"/>
                  <a:lumOff val="95000"/>
                </a:schemeClr>
              </a:gs>
              <a:gs pos="98000">
                <a:schemeClr val="bg1"/>
              </a:gs>
              <a:gs pos="85000">
                <a:schemeClr val="bg1"/>
              </a:gs>
            </a:gsLst>
            <a:lin ang="5400000" scaled="1"/>
          </a:gradFill>
          <a:ln>
            <a:noFill/>
          </a:ln>
        </p:spPr>
        <p:style>
          <a:lnRef idx="0">
            <a:scrgbClr r="0" g="0" b="0"/>
          </a:lnRef>
          <a:fillRef idx="0">
            <a:scrgbClr r="0" g="0" b="0"/>
          </a:fillRef>
          <a:effectRef idx="0">
            <a:scrgbClr r="0" g="0" b="0"/>
          </a:effectRef>
          <a:fontRef idx="minor">
            <a:schemeClr val="lt1"/>
          </a:fontRef>
        </p:style>
        <p:txBody>
          <a:bodyPr anchor="ctr"/>
          <a:lstStyle/>
          <a:p>
            <a:endParaRPr lang="fa-IR" dirty="0"/>
          </a:p>
        </p:txBody>
      </p:sp>
      <p:pic>
        <p:nvPicPr>
          <p:cNvPr id="8" name="Picture 3" descr="C:\Users\Masajed\Documents\12345.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081" t="80199" r="7916" b="14162"/>
          <a:stretch/>
        </p:blipFill>
        <p:spPr bwMode="auto">
          <a:xfrm flipH="1">
            <a:off x="4584857" y="471199"/>
            <a:ext cx="12003087"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asajed\Documents\12345.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768" t="28938" r="60773" b="54224"/>
          <a:stretch/>
        </p:blipFill>
        <p:spPr bwMode="auto">
          <a:xfrm>
            <a:off x="15460742" y="-200328"/>
            <a:ext cx="3351212" cy="30160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249987" y="978912"/>
            <a:ext cx="9296400" cy="769441"/>
          </a:xfrm>
          <a:prstGeom prst="rect">
            <a:avLst/>
          </a:prstGeom>
          <a:noFill/>
        </p:spPr>
        <p:txBody>
          <a:bodyPr wrap="square" rtlCol="1">
            <a:spAutoFit/>
          </a:bodyPr>
          <a:lstStyle/>
          <a:p>
            <a:pPr algn="r" rtl="1">
              <a:lnSpc>
                <a:spcPct val="150000"/>
              </a:lnSpc>
            </a:pPr>
            <a:r>
              <a:rPr lang="fa-IR" b="1" dirty="0">
                <a:cs typeface="B Titr" pitchFamily="2" charset="-78"/>
              </a:rPr>
              <a:t>۱۰ وظیفه‌ی مهمِ جوان مومن انقلابی در انتخابات</a:t>
            </a:r>
          </a:p>
        </p:txBody>
      </p:sp>
      <p:sp>
        <p:nvSpPr>
          <p:cNvPr id="4" name="Rounded Rectangle 3"/>
          <p:cNvSpPr/>
          <p:nvPr/>
        </p:nvSpPr>
        <p:spPr>
          <a:xfrm>
            <a:off x="1982787" y="2071399"/>
            <a:ext cx="14289787" cy="8001000"/>
          </a:xfrm>
          <a:prstGeom prst="roundRect">
            <a:avLst>
              <a:gd name="adj" fmla="val 5397"/>
            </a:avLst>
          </a:prstGeom>
        </p:spPr>
        <p:style>
          <a:lnRef idx="2">
            <a:schemeClr val="dk1"/>
          </a:lnRef>
          <a:fillRef idx="1">
            <a:schemeClr val="lt1"/>
          </a:fillRef>
          <a:effectRef idx="0">
            <a:schemeClr val="dk1"/>
          </a:effectRef>
          <a:fontRef idx="minor">
            <a:schemeClr val="dk1"/>
          </a:fontRef>
        </p:style>
        <p:txBody>
          <a:bodyPr rtlCol="1" anchor="ctr"/>
          <a:lstStyle/>
          <a:p>
            <a:pPr algn="r" rtl="1">
              <a:lnSpc>
                <a:spcPct val="150000"/>
              </a:lnSpc>
            </a:pPr>
            <a:r>
              <a:rPr lang="fa-IR" b="1" dirty="0">
                <a:cs typeface="B Titr" pitchFamily="2" charset="-78"/>
              </a:rPr>
              <a:t>1- </a:t>
            </a:r>
            <a:r>
              <a:rPr lang="en-US" b="1" dirty="0">
                <a:cs typeface="B Titr" pitchFamily="2" charset="-78"/>
              </a:rPr>
              <a:t> </a:t>
            </a:r>
            <a:r>
              <a:rPr lang="fa-IR" b="1" dirty="0">
                <a:cs typeface="B Titr" pitchFamily="2" charset="-78"/>
              </a:rPr>
              <a:t>انتخابات را پرشور کنید.</a:t>
            </a:r>
          </a:p>
          <a:p>
            <a:pPr algn="r" rtl="1">
              <a:lnSpc>
                <a:spcPct val="150000"/>
              </a:lnSpc>
            </a:pPr>
            <a:r>
              <a:rPr lang="fa-IR" b="1" dirty="0">
                <a:cs typeface="B Titr" pitchFamily="2" charset="-78"/>
              </a:rPr>
              <a:t>2- مشارکت در انتخابات را حداکثری کنید.</a:t>
            </a:r>
          </a:p>
          <a:p>
            <a:pPr algn="r" rtl="1">
              <a:lnSpc>
                <a:spcPct val="150000"/>
              </a:lnSpc>
            </a:pPr>
            <a:r>
              <a:rPr lang="fa-IR" b="1" dirty="0">
                <a:cs typeface="B Titr" pitchFamily="2" charset="-78"/>
              </a:rPr>
              <a:t>3- تقوای سیاسی داشته باشید.</a:t>
            </a:r>
          </a:p>
          <a:p>
            <a:pPr algn="r" rtl="1">
              <a:lnSpc>
                <a:spcPct val="150000"/>
              </a:lnSpc>
            </a:pPr>
            <a:r>
              <a:rPr lang="fa-IR" b="1" dirty="0">
                <a:cs typeface="B Titr" pitchFamily="2" charset="-78"/>
              </a:rPr>
              <a:t>4- اصلح را پیدا کنید.</a:t>
            </a:r>
          </a:p>
          <a:p>
            <a:pPr algn="r" rtl="1">
              <a:lnSpc>
                <a:spcPct val="150000"/>
              </a:lnSpc>
            </a:pPr>
            <a:r>
              <a:rPr lang="fa-IR" b="1" dirty="0">
                <a:cs typeface="B Titr" pitchFamily="2" charset="-78"/>
              </a:rPr>
              <a:t>5- به خاطر نامزدها در مقابل یکدیگر قرار نگیرید.</a:t>
            </a:r>
          </a:p>
          <a:p>
            <a:pPr algn="r" rtl="1">
              <a:lnSpc>
                <a:spcPct val="150000"/>
              </a:lnSpc>
            </a:pPr>
            <a:r>
              <a:rPr lang="fa-IR" b="1" dirty="0">
                <a:cs typeface="B Titr" pitchFamily="2" charset="-78"/>
              </a:rPr>
              <a:t>6- آدم‌های خوب را به مردم معرفی کنید‌.</a:t>
            </a:r>
          </a:p>
          <a:p>
            <a:pPr algn="r" rtl="1">
              <a:lnSpc>
                <a:spcPct val="150000"/>
              </a:lnSpc>
            </a:pPr>
            <a:r>
              <a:rPr lang="fa-IR" b="1" dirty="0">
                <a:cs typeface="B Titr" pitchFamily="2" charset="-78"/>
              </a:rPr>
              <a:t>7- مراقب باشید علاقه‌مندی‌ها به اصطکاک نینجامد.</a:t>
            </a:r>
          </a:p>
          <a:p>
            <a:pPr algn="r" rtl="1">
              <a:lnSpc>
                <a:spcPct val="150000"/>
              </a:lnSpc>
            </a:pPr>
            <a:r>
              <a:rPr lang="fa-IR" b="1" dirty="0">
                <a:cs typeface="B Titr" pitchFamily="2" charset="-78"/>
              </a:rPr>
              <a:t>8- آگاهی‌تان باید در انتخابات اثر کند.</a:t>
            </a:r>
          </a:p>
          <a:p>
            <a:pPr algn="r" rtl="1">
              <a:lnSpc>
                <a:spcPct val="150000"/>
              </a:lnSpc>
            </a:pPr>
            <a:r>
              <a:rPr lang="fa-IR" b="1" dirty="0">
                <a:cs typeface="B Titr" pitchFamily="2" charset="-78"/>
              </a:rPr>
              <a:t>9- دیگران را تخریب نکنید.</a:t>
            </a:r>
          </a:p>
          <a:p>
            <a:pPr algn="r" rtl="1">
              <a:lnSpc>
                <a:spcPct val="150000"/>
              </a:lnSpc>
            </a:pPr>
            <a:r>
              <a:rPr lang="fa-IR" b="1" dirty="0">
                <a:cs typeface="B Titr" pitchFamily="2" charset="-78"/>
              </a:rPr>
              <a:t>10- به دور از فریب و دروغ، تبلیغ کنید.</a:t>
            </a:r>
          </a:p>
          <a:p>
            <a:pPr algn="r" rtl="1">
              <a:lnSpc>
                <a:spcPct val="150000"/>
              </a:lnSpc>
            </a:pPr>
            <a:endParaRPr lang="en-US" b="1" dirty="0">
              <a:cs typeface="B Titr" pitchFamily="2" charset="-78"/>
            </a:endParaRPr>
          </a:p>
        </p:txBody>
      </p:sp>
    </p:spTree>
    <p:extLst>
      <p:ext uri="{BB962C8B-B14F-4D97-AF65-F5344CB8AC3E}">
        <p14:creationId xmlns:p14="http://schemas.microsoft.com/office/powerpoint/2010/main" val="373138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200328"/>
            <a:ext cx="18340191" cy="10490503"/>
          </a:xfrm>
          <a:prstGeom prst="roundRect">
            <a:avLst>
              <a:gd name="adj" fmla="val 3358"/>
            </a:avLst>
          </a:prstGeom>
          <a:gradFill>
            <a:gsLst>
              <a:gs pos="62000">
                <a:schemeClr val="accent1">
                  <a:lumMod val="5000"/>
                  <a:lumOff val="95000"/>
                </a:schemeClr>
              </a:gs>
              <a:gs pos="98000">
                <a:schemeClr val="bg1"/>
              </a:gs>
              <a:gs pos="85000">
                <a:schemeClr val="bg1"/>
              </a:gs>
            </a:gsLst>
            <a:lin ang="5400000" scaled="1"/>
          </a:gradFill>
          <a:ln>
            <a:noFill/>
          </a:ln>
        </p:spPr>
        <p:style>
          <a:lnRef idx="0">
            <a:scrgbClr r="0" g="0" b="0"/>
          </a:lnRef>
          <a:fillRef idx="0">
            <a:scrgbClr r="0" g="0" b="0"/>
          </a:fillRef>
          <a:effectRef idx="0">
            <a:scrgbClr r="0" g="0" b="0"/>
          </a:effectRef>
          <a:fontRef idx="minor">
            <a:schemeClr val="lt1"/>
          </a:fontRef>
        </p:style>
        <p:txBody>
          <a:bodyPr anchor="ctr"/>
          <a:lstStyle/>
          <a:p>
            <a:endParaRPr lang="fa-I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8987" y="-169863"/>
            <a:ext cx="13946717" cy="10460038"/>
          </a:xfrm>
          <a:prstGeom prst="rect">
            <a:avLst/>
          </a:prstGeom>
        </p:spPr>
      </p:pic>
    </p:spTree>
    <p:extLst>
      <p:ext uri="{BB962C8B-B14F-4D97-AF65-F5344CB8AC3E}">
        <p14:creationId xmlns:p14="http://schemas.microsoft.com/office/powerpoint/2010/main" val="2797288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200328"/>
            <a:ext cx="18340191" cy="10490503"/>
          </a:xfrm>
          <a:prstGeom prst="roundRect">
            <a:avLst>
              <a:gd name="adj" fmla="val 3358"/>
            </a:avLst>
          </a:prstGeom>
          <a:gradFill>
            <a:gsLst>
              <a:gs pos="62000">
                <a:schemeClr val="accent1">
                  <a:lumMod val="5000"/>
                  <a:lumOff val="95000"/>
                </a:schemeClr>
              </a:gs>
              <a:gs pos="98000">
                <a:schemeClr val="bg1"/>
              </a:gs>
              <a:gs pos="85000">
                <a:schemeClr val="bg1"/>
              </a:gs>
            </a:gsLst>
            <a:lin ang="5400000" scaled="1"/>
          </a:gradFill>
          <a:ln>
            <a:noFill/>
          </a:ln>
        </p:spPr>
        <p:style>
          <a:lnRef idx="0">
            <a:scrgbClr r="0" g="0" b="0"/>
          </a:lnRef>
          <a:fillRef idx="0">
            <a:scrgbClr r="0" g="0" b="0"/>
          </a:fillRef>
          <a:effectRef idx="0">
            <a:scrgbClr r="0" g="0" b="0"/>
          </a:effectRef>
          <a:fontRef idx="minor">
            <a:schemeClr val="lt1"/>
          </a:fontRef>
        </p:style>
        <p:txBody>
          <a:bodyPr anchor="ctr"/>
          <a:lstStyle/>
          <a:p>
            <a:endParaRPr lang="fa-I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8987" y="-227013"/>
            <a:ext cx="14020800" cy="10515600"/>
          </a:xfrm>
          <a:prstGeom prst="rect">
            <a:avLst/>
          </a:prstGeom>
        </p:spPr>
      </p:pic>
    </p:spTree>
    <p:extLst>
      <p:ext uri="{BB962C8B-B14F-4D97-AF65-F5344CB8AC3E}">
        <p14:creationId xmlns:p14="http://schemas.microsoft.com/office/powerpoint/2010/main" val="661899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18983</TotalTime>
  <Words>871</Words>
  <Application>Microsoft Office PowerPoint</Application>
  <PresentationFormat>Custom</PresentationFormat>
  <Paragraphs>76</Paragraphs>
  <Slides>16</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B Titr</vt:lpstr>
      <vt:lpstr>Calibri</vt:lpstr>
      <vt:lpstr>F_Nazanin</vt:lpstr>
      <vt:lpstr>Custom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Voxelflux</dc:creator>
  <cp:lastModifiedBy>jno ty</cp:lastModifiedBy>
  <cp:revision>2037</cp:revision>
  <cp:lastPrinted>2021-01-04T22:46:42Z</cp:lastPrinted>
  <dcterms:created xsi:type="dcterms:W3CDTF">2013-09-24T23:05:35Z</dcterms:created>
  <dcterms:modified xsi:type="dcterms:W3CDTF">2024-05-24T04:45:54Z</dcterms:modified>
</cp:coreProperties>
</file>