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4" r:id="rId2"/>
    <p:sldId id="256" r:id="rId3"/>
    <p:sldId id="296" r:id="rId4"/>
    <p:sldId id="295" r:id="rId5"/>
    <p:sldId id="297" r:id="rId6"/>
    <p:sldId id="300" r:id="rId7"/>
    <p:sldId id="301" r:id="rId8"/>
    <p:sldId id="299" r:id="rId9"/>
    <p:sldId id="306" r:id="rId10"/>
    <p:sldId id="307" r:id="rId11"/>
    <p:sldId id="308" r:id="rId12"/>
    <p:sldId id="309" r:id="rId13"/>
    <p:sldId id="310" r:id="rId14"/>
    <p:sldId id="303" r:id="rId15"/>
    <p:sldId id="315" r:id="rId16"/>
    <p:sldId id="312" r:id="rId17"/>
    <p:sldId id="313" r:id="rId18"/>
    <p:sldId id="314" r:id="rId19"/>
    <p:sldId id="304" r:id="rId20"/>
    <p:sldId id="316" r:id="rId21"/>
    <p:sldId id="305" r:id="rId22"/>
    <p:sldId id="317" r:id="rId23"/>
    <p:sldId id="318" r:id="rId24"/>
    <p:sldId id="319" r:id="rId25"/>
    <p:sldId id="320" r:id="rId26"/>
    <p:sldId id="321" r:id="rId27"/>
    <p:sldId id="322" r:id="rId28"/>
    <p:sldId id="324" r:id="rId29"/>
    <p:sldId id="326" r:id="rId30"/>
    <p:sldId id="327" r:id="rId31"/>
    <p:sldId id="328" r:id="rId32"/>
    <p:sldId id="329" r:id="rId33"/>
    <p:sldId id="331" r:id="rId34"/>
    <p:sldId id="330" r:id="rId35"/>
    <p:sldId id="325" r:id="rId36"/>
    <p:sldId id="323" r:id="rId37"/>
    <p:sldId id="332" r:id="rId38"/>
    <p:sldId id="334" r:id="rId39"/>
    <p:sldId id="333" r:id="rId40"/>
    <p:sldId id="335" r:id="rId41"/>
    <p:sldId id="336" r:id="rId42"/>
    <p:sldId id="337" r:id="rId43"/>
    <p:sldId id="338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D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12D27-2BD9-4526-B297-930E3CAFB7F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31E454-68CA-4A6F-A889-862DBBC99640}">
      <dgm:prSet phldrT="[Text]"/>
      <dgm:spPr/>
      <dgm:t>
        <a:bodyPr/>
        <a:lstStyle/>
        <a:p>
          <a:r>
            <a:rPr lang="fa-IR" dirty="0" smtClean="0"/>
            <a:t>تعریف</a:t>
          </a:r>
          <a:endParaRPr lang="en-US" dirty="0"/>
        </a:p>
      </dgm:t>
    </dgm:pt>
    <dgm:pt modelId="{76AD575C-781C-4085-B543-19DE9045E2D4}" type="parTrans" cxnId="{EF4E0868-1FF2-4B9A-B5CB-45694755E409}">
      <dgm:prSet/>
      <dgm:spPr/>
      <dgm:t>
        <a:bodyPr/>
        <a:lstStyle/>
        <a:p>
          <a:endParaRPr lang="en-US"/>
        </a:p>
      </dgm:t>
    </dgm:pt>
    <dgm:pt modelId="{D64479B5-32E0-453E-A799-D8793343723C}" type="sibTrans" cxnId="{EF4E0868-1FF2-4B9A-B5CB-45694755E409}">
      <dgm:prSet/>
      <dgm:spPr/>
      <dgm:t>
        <a:bodyPr/>
        <a:lstStyle/>
        <a:p>
          <a:endParaRPr lang="en-US"/>
        </a:p>
      </dgm:t>
    </dgm:pt>
    <dgm:pt modelId="{F9D3EEE9-6CE2-4280-9BDB-C6B4BF430603}">
      <dgm:prSet phldrT="[Text]"/>
      <dgm:spPr/>
      <dgm:t>
        <a:bodyPr/>
        <a:lstStyle/>
        <a:p>
          <a:pPr algn="just" rtl="1"/>
          <a:r>
            <a:rPr lang="ar-SA" b="1" dirty="0" smtClean="0">
              <a:cs typeface="B Lotus" pitchFamily="2" charset="-78"/>
            </a:rPr>
            <a:t>گونه ای ارتباط است که در آن، اطلاعات هماهنگ و جهت‌دار برای بسیج افکار عمومی از طریق تبلیغات سیاسی پخش و فرستاده می شود.</a:t>
          </a:r>
          <a:endParaRPr lang="en-US" dirty="0">
            <a:cs typeface="B Lotus" pitchFamily="2" charset="-78"/>
          </a:endParaRPr>
        </a:p>
      </dgm:t>
    </dgm:pt>
    <dgm:pt modelId="{EB6302E7-83B3-4ED3-9B81-9D5D66DF546F}" type="parTrans" cxnId="{515A1041-A70B-4FF1-8A78-55A532492B76}">
      <dgm:prSet/>
      <dgm:spPr/>
      <dgm:t>
        <a:bodyPr/>
        <a:lstStyle/>
        <a:p>
          <a:endParaRPr lang="en-US"/>
        </a:p>
      </dgm:t>
    </dgm:pt>
    <dgm:pt modelId="{57F090B9-A44C-49F4-B19A-5625895A7968}" type="sibTrans" cxnId="{515A1041-A70B-4FF1-8A78-55A532492B76}">
      <dgm:prSet/>
      <dgm:spPr/>
      <dgm:t>
        <a:bodyPr/>
        <a:lstStyle/>
        <a:p>
          <a:endParaRPr lang="en-US"/>
        </a:p>
      </dgm:t>
    </dgm:pt>
    <dgm:pt modelId="{7A5D9FFA-28B3-443E-B906-AC13E2071306}">
      <dgm:prSet phldrT="[Text]"/>
      <dgm:spPr/>
      <dgm:t>
        <a:bodyPr/>
        <a:lstStyle/>
        <a:p>
          <a:r>
            <a:rPr lang="fa-IR" dirty="0" smtClean="0"/>
            <a:t>هدف</a:t>
          </a:r>
          <a:endParaRPr lang="en-US" dirty="0"/>
        </a:p>
      </dgm:t>
    </dgm:pt>
    <dgm:pt modelId="{288AF94C-5480-48F6-9C46-14E4230C0A8A}" type="parTrans" cxnId="{4D362637-70BE-4CB7-9E69-5AAAD264EECF}">
      <dgm:prSet/>
      <dgm:spPr/>
      <dgm:t>
        <a:bodyPr/>
        <a:lstStyle/>
        <a:p>
          <a:endParaRPr lang="en-US"/>
        </a:p>
      </dgm:t>
    </dgm:pt>
    <dgm:pt modelId="{8A467488-A4EF-4946-B3FA-991971A50492}" type="sibTrans" cxnId="{4D362637-70BE-4CB7-9E69-5AAAD264EECF}">
      <dgm:prSet/>
      <dgm:spPr/>
      <dgm:t>
        <a:bodyPr/>
        <a:lstStyle/>
        <a:p>
          <a:endParaRPr lang="en-US"/>
        </a:p>
      </dgm:t>
    </dgm:pt>
    <dgm:pt modelId="{7638913E-7B36-4C5F-ABEB-1760EE7F3D18}">
      <dgm:prSet phldrT="[Text]"/>
      <dgm:spPr/>
      <dgm:t>
        <a:bodyPr/>
        <a:lstStyle/>
        <a:p>
          <a:pPr rtl="1"/>
          <a:r>
            <a:rPr lang="ar-SA" b="1" dirty="0" smtClean="0">
              <a:cs typeface="B Lotus" pitchFamily="2" charset="-78"/>
            </a:rPr>
            <a:t>هدف آن نفوذ بر گرایش یک جمع یا جماعت به موضع و دلیل دلخواه مبلغ سیاسی است</a:t>
          </a:r>
          <a:endParaRPr lang="en-US" dirty="0">
            <a:cs typeface="B Lotus" pitchFamily="2" charset="-78"/>
          </a:endParaRPr>
        </a:p>
      </dgm:t>
    </dgm:pt>
    <dgm:pt modelId="{0FA18164-020C-4CF2-8E15-6EB68F7C5741}" type="parTrans" cxnId="{0564B0FB-BE47-4C7D-9528-3B4DAFA3A59F}">
      <dgm:prSet/>
      <dgm:spPr/>
      <dgm:t>
        <a:bodyPr/>
        <a:lstStyle/>
        <a:p>
          <a:endParaRPr lang="en-US"/>
        </a:p>
      </dgm:t>
    </dgm:pt>
    <dgm:pt modelId="{BE35B76E-9DA8-4AAB-8A06-30C2FB79397F}" type="sibTrans" cxnId="{0564B0FB-BE47-4C7D-9528-3B4DAFA3A59F}">
      <dgm:prSet/>
      <dgm:spPr/>
      <dgm:t>
        <a:bodyPr/>
        <a:lstStyle/>
        <a:p>
          <a:endParaRPr lang="en-US"/>
        </a:p>
      </dgm:t>
    </dgm:pt>
    <dgm:pt modelId="{F27B3C18-87CC-4DB5-A203-248C4278D1CF}">
      <dgm:prSet phldrT="[Text]"/>
      <dgm:spPr/>
      <dgm:t>
        <a:bodyPr/>
        <a:lstStyle/>
        <a:p>
          <a:r>
            <a:rPr lang="fa-IR" dirty="0" smtClean="0"/>
            <a:t>روش ها</a:t>
          </a:r>
          <a:endParaRPr lang="en-US" dirty="0"/>
        </a:p>
      </dgm:t>
    </dgm:pt>
    <dgm:pt modelId="{81BEDE05-2A2B-465E-A35D-A3A2B245E623}" type="parTrans" cxnId="{773C6D34-0936-4F69-A05D-7B84B748CDA1}">
      <dgm:prSet/>
      <dgm:spPr/>
      <dgm:t>
        <a:bodyPr/>
        <a:lstStyle/>
        <a:p>
          <a:endParaRPr lang="en-US"/>
        </a:p>
      </dgm:t>
    </dgm:pt>
    <dgm:pt modelId="{433A1BBC-830C-4C90-8050-3A98516B2F03}" type="sibTrans" cxnId="{773C6D34-0936-4F69-A05D-7B84B748CDA1}">
      <dgm:prSet/>
      <dgm:spPr/>
      <dgm:t>
        <a:bodyPr/>
        <a:lstStyle/>
        <a:p>
          <a:endParaRPr lang="en-US"/>
        </a:p>
      </dgm:t>
    </dgm:pt>
    <dgm:pt modelId="{30F87C49-BCF5-420E-BB5F-A754C823CF36}">
      <dgm:prSet phldrT="[Text]"/>
      <dgm:spPr/>
      <dgm:t>
        <a:bodyPr/>
        <a:lstStyle/>
        <a:p>
          <a:pPr rtl="1"/>
          <a:r>
            <a:rPr lang="ar-SA" b="1" dirty="0" smtClean="0">
              <a:cs typeface="B Lotus" pitchFamily="2" charset="-78"/>
            </a:rPr>
            <a:t>اغلب اوقات، واقعیت ها به طور گزینشی بیان و بازنمایی می شوند(درحالی که نادرستی آن برگوینده روشن و آشکار است)</a:t>
          </a:r>
          <a:endParaRPr lang="en-US" b="1" dirty="0">
            <a:cs typeface="B Lotus" pitchFamily="2" charset="-78"/>
          </a:endParaRPr>
        </a:p>
      </dgm:t>
    </dgm:pt>
    <dgm:pt modelId="{3FE6B14F-6A85-40A1-B818-006BF8F0B4E7}" type="parTrans" cxnId="{97E82768-A55B-4301-9587-0625BA77A336}">
      <dgm:prSet/>
      <dgm:spPr/>
      <dgm:t>
        <a:bodyPr/>
        <a:lstStyle/>
        <a:p>
          <a:endParaRPr lang="en-US"/>
        </a:p>
      </dgm:t>
    </dgm:pt>
    <dgm:pt modelId="{5AB1F450-05B2-4E4B-AFBD-558091AA729E}" type="sibTrans" cxnId="{97E82768-A55B-4301-9587-0625BA77A336}">
      <dgm:prSet/>
      <dgm:spPr/>
      <dgm:t>
        <a:bodyPr/>
        <a:lstStyle/>
        <a:p>
          <a:endParaRPr lang="en-US"/>
        </a:p>
      </dgm:t>
    </dgm:pt>
    <dgm:pt modelId="{4E576A1D-4A50-4EAF-86F6-A1CB34ED0472}">
      <dgm:prSet/>
      <dgm:spPr/>
      <dgm:t>
        <a:bodyPr/>
        <a:lstStyle/>
        <a:p>
          <a:r>
            <a:rPr lang="fa-IR" dirty="0" smtClean="0"/>
            <a:t>نتیجه</a:t>
          </a:r>
          <a:endParaRPr lang="en-US" dirty="0"/>
        </a:p>
      </dgm:t>
    </dgm:pt>
    <dgm:pt modelId="{C4784B52-EADA-4E90-AFD0-3587CC91974F}" type="parTrans" cxnId="{494C0D46-6480-46BB-955C-D76363DEE2C9}">
      <dgm:prSet/>
      <dgm:spPr/>
      <dgm:t>
        <a:bodyPr/>
        <a:lstStyle/>
        <a:p>
          <a:endParaRPr lang="en-US"/>
        </a:p>
      </dgm:t>
    </dgm:pt>
    <dgm:pt modelId="{5E8C9B8A-C50D-4705-A70B-BE81BAAD5FE8}" type="sibTrans" cxnId="{494C0D46-6480-46BB-955C-D76363DEE2C9}">
      <dgm:prSet/>
      <dgm:spPr/>
      <dgm:t>
        <a:bodyPr/>
        <a:lstStyle/>
        <a:p>
          <a:endParaRPr lang="en-US"/>
        </a:p>
      </dgm:t>
    </dgm:pt>
    <dgm:pt modelId="{9C431FF7-A96E-4440-B9F1-7B3125D9CEEA}">
      <dgm:prSet/>
      <dgm:spPr/>
      <dgm:t>
        <a:bodyPr/>
        <a:lstStyle/>
        <a:p>
          <a:r>
            <a:rPr lang="ar-SA" b="1" dirty="0" smtClean="0">
              <a:cs typeface="B Lotus" pitchFamily="2" charset="-78"/>
            </a:rPr>
            <a:t>تا از سوی مخاطب، واکنش و رفتاری احساسی و نه آگاهانه وخردمندانه سربزند. نتیجه این امر، تغییر گرایش دلخواه به سوی هدفی است که برای مخاطب هدف گیری شده و به منظور پیشبرد یک برنامه سیاسی، درنظرگرفته شده است. </a:t>
          </a:r>
          <a:endParaRPr lang="en-US" b="1" dirty="0">
            <a:cs typeface="B Lotus" pitchFamily="2" charset="-78"/>
          </a:endParaRPr>
        </a:p>
      </dgm:t>
    </dgm:pt>
    <dgm:pt modelId="{DB72C9D0-8735-4708-BB61-1AC2CB6A5CC7}" type="parTrans" cxnId="{9B25A6AE-F9C1-4397-800C-6BB19C2E1F2D}">
      <dgm:prSet/>
      <dgm:spPr/>
      <dgm:t>
        <a:bodyPr/>
        <a:lstStyle/>
        <a:p>
          <a:endParaRPr lang="en-US"/>
        </a:p>
      </dgm:t>
    </dgm:pt>
    <dgm:pt modelId="{D26B05EC-7097-419A-9599-779EB1E067C1}" type="sibTrans" cxnId="{9B25A6AE-F9C1-4397-800C-6BB19C2E1F2D}">
      <dgm:prSet/>
      <dgm:spPr/>
      <dgm:t>
        <a:bodyPr/>
        <a:lstStyle/>
        <a:p>
          <a:endParaRPr lang="en-US"/>
        </a:p>
      </dgm:t>
    </dgm:pt>
    <dgm:pt modelId="{A92C9B68-4DA1-4D6D-8985-20CD09D968D7}" type="pres">
      <dgm:prSet presAssocID="{6DE12D27-2BD9-4526-B297-930E3CAFB7F6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B260C-01D4-4474-9323-09ECA0E263AA}" type="pres">
      <dgm:prSet presAssocID="{AA31E454-68CA-4A6F-A889-862DBBC99640}" presName="composite" presStyleCnt="0"/>
      <dgm:spPr/>
      <dgm:t>
        <a:bodyPr/>
        <a:lstStyle/>
        <a:p>
          <a:endParaRPr lang="en-US"/>
        </a:p>
      </dgm:t>
    </dgm:pt>
    <dgm:pt modelId="{6A3F03AE-A715-4E04-BB78-FF197F28E7EC}" type="pres">
      <dgm:prSet presAssocID="{AA31E454-68CA-4A6F-A889-862DBBC9964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56226-0C5C-4FA2-A2A2-A88AE5C6C4F5}" type="pres">
      <dgm:prSet presAssocID="{AA31E454-68CA-4A6F-A889-862DBBC9964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C5E52-12FF-41D1-AD49-C58D030A38CC}" type="pres">
      <dgm:prSet presAssocID="{D64479B5-32E0-453E-A799-D8793343723C}" presName="sp" presStyleCnt="0"/>
      <dgm:spPr/>
      <dgm:t>
        <a:bodyPr/>
        <a:lstStyle/>
        <a:p>
          <a:endParaRPr lang="en-US"/>
        </a:p>
      </dgm:t>
    </dgm:pt>
    <dgm:pt modelId="{3E0E473E-EBB8-409E-99AB-672F37A07D40}" type="pres">
      <dgm:prSet presAssocID="{7A5D9FFA-28B3-443E-B906-AC13E2071306}" presName="composite" presStyleCnt="0"/>
      <dgm:spPr/>
      <dgm:t>
        <a:bodyPr/>
        <a:lstStyle/>
        <a:p>
          <a:endParaRPr lang="en-US"/>
        </a:p>
      </dgm:t>
    </dgm:pt>
    <dgm:pt modelId="{ADAD927F-9F5B-4BA1-8450-AF6D4FA29091}" type="pres">
      <dgm:prSet presAssocID="{7A5D9FFA-28B3-443E-B906-AC13E207130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8E17A-BD57-441D-AEBF-3C1BBF9E522A}" type="pres">
      <dgm:prSet presAssocID="{7A5D9FFA-28B3-443E-B906-AC13E207130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3B696-E7A5-4A4C-859D-9F6DB114562F}" type="pres">
      <dgm:prSet presAssocID="{8A467488-A4EF-4946-B3FA-991971A50492}" presName="sp" presStyleCnt="0"/>
      <dgm:spPr/>
      <dgm:t>
        <a:bodyPr/>
        <a:lstStyle/>
        <a:p>
          <a:endParaRPr lang="en-US"/>
        </a:p>
      </dgm:t>
    </dgm:pt>
    <dgm:pt modelId="{BA29236F-68EE-4975-8B25-91EFD4633DA7}" type="pres">
      <dgm:prSet presAssocID="{F27B3C18-87CC-4DB5-A203-248C4278D1CF}" presName="composite" presStyleCnt="0"/>
      <dgm:spPr/>
      <dgm:t>
        <a:bodyPr/>
        <a:lstStyle/>
        <a:p>
          <a:endParaRPr lang="en-US"/>
        </a:p>
      </dgm:t>
    </dgm:pt>
    <dgm:pt modelId="{C47F868E-74D9-423D-8628-28101C477FF4}" type="pres">
      <dgm:prSet presAssocID="{F27B3C18-87CC-4DB5-A203-248C4278D1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3BF94-CDFF-412E-90ED-C944D02BCC85}" type="pres">
      <dgm:prSet presAssocID="{F27B3C18-87CC-4DB5-A203-248C4278D1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228B1-A01C-4E12-B280-D37E157BD566}" type="pres">
      <dgm:prSet presAssocID="{433A1BBC-830C-4C90-8050-3A98516B2F03}" presName="sp" presStyleCnt="0"/>
      <dgm:spPr/>
      <dgm:t>
        <a:bodyPr/>
        <a:lstStyle/>
        <a:p>
          <a:endParaRPr lang="en-US"/>
        </a:p>
      </dgm:t>
    </dgm:pt>
    <dgm:pt modelId="{2CD86092-A2F9-402E-BBA8-7677D5B49852}" type="pres">
      <dgm:prSet presAssocID="{4E576A1D-4A50-4EAF-86F6-A1CB34ED0472}" presName="composite" presStyleCnt="0"/>
      <dgm:spPr/>
      <dgm:t>
        <a:bodyPr/>
        <a:lstStyle/>
        <a:p>
          <a:endParaRPr lang="en-US"/>
        </a:p>
      </dgm:t>
    </dgm:pt>
    <dgm:pt modelId="{4C497053-F123-4DAB-8704-346932F81924}" type="pres">
      <dgm:prSet presAssocID="{4E576A1D-4A50-4EAF-86F6-A1CB34ED047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7B881-0DCA-463C-9799-0481B4E3090D}" type="pres">
      <dgm:prSet presAssocID="{4E576A1D-4A50-4EAF-86F6-A1CB34ED047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E0868-1FF2-4B9A-B5CB-45694755E409}" srcId="{6DE12D27-2BD9-4526-B297-930E3CAFB7F6}" destId="{AA31E454-68CA-4A6F-A889-862DBBC99640}" srcOrd="0" destOrd="0" parTransId="{76AD575C-781C-4085-B543-19DE9045E2D4}" sibTransId="{D64479B5-32E0-453E-A799-D8793343723C}"/>
    <dgm:cxn modelId="{24EDA82C-47C6-479E-84EA-E071CF0A9E05}" type="presOf" srcId="{6DE12D27-2BD9-4526-B297-930E3CAFB7F6}" destId="{A92C9B68-4DA1-4D6D-8985-20CD09D968D7}" srcOrd="0" destOrd="0" presId="urn:microsoft.com/office/officeart/2005/8/layout/chevron2"/>
    <dgm:cxn modelId="{34DD34D8-74FC-4270-AD59-28FCABD03A59}" type="presOf" srcId="{9C431FF7-A96E-4440-B9F1-7B3125D9CEEA}" destId="{1C67B881-0DCA-463C-9799-0481B4E3090D}" srcOrd="0" destOrd="0" presId="urn:microsoft.com/office/officeart/2005/8/layout/chevron2"/>
    <dgm:cxn modelId="{4D362637-70BE-4CB7-9E69-5AAAD264EECF}" srcId="{6DE12D27-2BD9-4526-B297-930E3CAFB7F6}" destId="{7A5D9FFA-28B3-443E-B906-AC13E2071306}" srcOrd="1" destOrd="0" parTransId="{288AF94C-5480-48F6-9C46-14E4230C0A8A}" sibTransId="{8A467488-A4EF-4946-B3FA-991971A50492}"/>
    <dgm:cxn modelId="{16CEDFCD-C29D-46AC-A019-0AB406098C90}" type="presOf" srcId="{F27B3C18-87CC-4DB5-A203-248C4278D1CF}" destId="{C47F868E-74D9-423D-8628-28101C477FF4}" srcOrd="0" destOrd="0" presId="urn:microsoft.com/office/officeart/2005/8/layout/chevron2"/>
    <dgm:cxn modelId="{9B25A6AE-F9C1-4397-800C-6BB19C2E1F2D}" srcId="{4E576A1D-4A50-4EAF-86F6-A1CB34ED0472}" destId="{9C431FF7-A96E-4440-B9F1-7B3125D9CEEA}" srcOrd="0" destOrd="0" parTransId="{DB72C9D0-8735-4708-BB61-1AC2CB6A5CC7}" sibTransId="{D26B05EC-7097-419A-9599-779EB1E067C1}"/>
    <dgm:cxn modelId="{F58D4279-5D64-4CB6-93A7-EB39D26CFA5B}" type="presOf" srcId="{7A5D9FFA-28B3-443E-B906-AC13E2071306}" destId="{ADAD927F-9F5B-4BA1-8450-AF6D4FA29091}" srcOrd="0" destOrd="0" presId="urn:microsoft.com/office/officeart/2005/8/layout/chevron2"/>
    <dgm:cxn modelId="{515A1041-A70B-4FF1-8A78-55A532492B76}" srcId="{AA31E454-68CA-4A6F-A889-862DBBC99640}" destId="{F9D3EEE9-6CE2-4280-9BDB-C6B4BF430603}" srcOrd="0" destOrd="0" parTransId="{EB6302E7-83B3-4ED3-9B81-9D5D66DF546F}" sibTransId="{57F090B9-A44C-49F4-B19A-5625895A7968}"/>
    <dgm:cxn modelId="{773C6D34-0936-4F69-A05D-7B84B748CDA1}" srcId="{6DE12D27-2BD9-4526-B297-930E3CAFB7F6}" destId="{F27B3C18-87CC-4DB5-A203-248C4278D1CF}" srcOrd="2" destOrd="0" parTransId="{81BEDE05-2A2B-465E-A35D-A3A2B245E623}" sibTransId="{433A1BBC-830C-4C90-8050-3A98516B2F03}"/>
    <dgm:cxn modelId="{408F0732-384A-42D6-BDA4-8F584E43D122}" type="presOf" srcId="{4E576A1D-4A50-4EAF-86F6-A1CB34ED0472}" destId="{4C497053-F123-4DAB-8704-346932F81924}" srcOrd="0" destOrd="0" presId="urn:microsoft.com/office/officeart/2005/8/layout/chevron2"/>
    <dgm:cxn modelId="{89066714-A376-455E-922E-0F77CCA47E3E}" type="presOf" srcId="{F9D3EEE9-6CE2-4280-9BDB-C6B4BF430603}" destId="{7B256226-0C5C-4FA2-A2A2-A88AE5C6C4F5}" srcOrd="0" destOrd="0" presId="urn:microsoft.com/office/officeart/2005/8/layout/chevron2"/>
    <dgm:cxn modelId="{494C0D46-6480-46BB-955C-D76363DEE2C9}" srcId="{6DE12D27-2BD9-4526-B297-930E3CAFB7F6}" destId="{4E576A1D-4A50-4EAF-86F6-A1CB34ED0472}" srcOrd="3" destOrd="0" parTransId="{C4784B52-EADA-4E90-AFD0-3587CC91974F}" sibTransId="{5E8C9B8A-C50D-4705-A70B-BE81BAAD5FE8}"/>
    <dgm:cxn modelId="{903781A2-E47A-476B-B067-FDA9A493EFD5}" type="presOf" srcId="{AA31E454-68CA-4A6F-A889-862DBBC99640}" destId="{6A3F03AE-A715-4E04-BB78-FF197F28E7EC}" srcOrd="0" destOrd="0" presId="urn:microsoft.com/office/officeart/2005/8/layout/chevron2"/>
    <dgm:cxn modelId="{56C6F7D0-97EE-4DB8-912B-12C9F8C4DA05}" type="presOf" srcId="{30F87C49-BCF5-420E-BB5F-A754C823CF36}" destId="{44E3BF94-CDFF-412E-90ED-C944D02BCC85}" srcOrd="0" destOrd="0" presId="urn:microsoft.com/office/officeart/2005/8/layout/chevron2"/>
    <dgm:cxn modelId="{97E82768-A55B-4301-9587-0625BA77A336}" srcId="{F27B3C18-87CC-4DB5-A203-248C4278D1CF}" destId="{30F87C49-BCF5-420E-BB5F-A754C823CF36}" srcOrd="0" destOrd="0" parTransId="{3FE6B14F-6A85-40A1-B818-006BF8F0B4E7}" sibTransId="{5AB1F450-05B2-4E4B-AFBD-558091AA729E}"/>
    <dgm:cxn modelId="{0564B0FB-BE47-4C7D-9528-3B4DAFA3A59F}" srcId="{7A5D9FFA-28B3-443E-B906-AC13E2071306}" destId="{7638913E-7B36-4C5F-ABEB-1760EE7F3D18}" srcOrd="0" destOrd="0" parTransId="{0FA18164-020C-4CF2-8E15-6EB68F7C5741}" sibTransId="{BE35B76E-9DA8-4AAB-8A06-30C2FB79397F}"/>
    <dgm:cxn modelId="{B5BDE870-21A8-4E3F-A883-7BD7F4D2EF3D}" type="presOf" srcId="{7638913E-7B36-4C5F-ABEB-1760EE7F3D18}" destId="{5518E17A-BD57-441D-AEBF-3C1BBF9E522A}" srcOrd="0" destOrd="0" presId="urn:microsoft.com/office/officeart/2005/8/layout/chevron2"/>
    <dgm:cxn modelId="{B4CD715B-76A3-4ACB-94B9-CBE032ECD2F9}" type="presParOf" srcId="{A92C9B68-4DA1-4D6D-8985-20CD09D968D7}" destId="{63CB260C-01D4-4474-9323-09ECA0E263AA}" srcOrd="0" destOrd="0" presId="urn:microsoft.com/office/officeart/2005/8/layout/chevron2"/>
    <dgm:cxn modelId="{0B50F3F4-178E-46D9-A07D-AA46155229F3}" type="presParOf" srcId="{63CB260C-01D4-4474-9323-09ECA0E263AA}" destId="{6A3F03AE-A715-4E04-BB78-FF197F28E7EC}" srcOrd="0" destOrd="0" presId="urn:microsoft.com/office/officeart/2005/8/layout/chevron2"/>
    <dgm:cxn modelId="{71D7CF28-4A73-4777-9CF5-035832BB61C4}" type="presParOf" srcId="{63CB260C-01D4-4474-9323-09ECA0E263AA}" destId="{7B256226-0C5C-4FA2-A2A2-A88AE5C6C4F5}" srcOrd="1" destOrd="0" presId="urn:microsoft.com/office/officeart/2005/8/layout/chevron2"/>
    <dgm:cxn modelId="{F33BDDFA-975F-4857-8EB2-C3E7FBDBA752}" type="presParOf" srcId="{A92C9B68-4DA1-4D6D-8985-20CD09D968D7}" destId="{35FC5E52-12FF-41D1-AD49-C58D030A38CC}" srcOrd="1" destOrd="0" presId="urn:microsoft.com/office/officeart/2005/8/layout/chevron2"/>
    <dgm:cxn modelId="{40AFD68F-7707-47FC-9B7C-47907B40943A}" type="presParOf" srcId="{A92C9B68-4DA1-4D6D-8985-20CD09D968D7}" destId="{3E0E473E-EBB8-409E-99AB-672F37A07D40}" srcOrd="2" destOrd="0" presId="urn:microsoft.com/office/officeart/2005/8/layout/chevron2"/>
    <dgm:cxn modelId="{34A332EB-213D-406A-9AA4-CAED4BF5245A}" type="presParOf" srcId="{3E0E473E-EBB8-409E-99AB-672F37A07D40}" destId="{ADAD927F-9F5B-4BA1-8450-AF6D4FA29091}" srcOrd="0" destOrd="0" presId="urn:microsoft.com/office/officeart/2005/8/layout/chevron2"/>
    <dgm:cxn modelId="{C23A83F0-36A9-4123-92F4-17DFBE8A5586}" type="presParOf" srcId="{3E0E473E-EBB8-409E-99AB-672F37A07D40}" destId="{5518E17A-BD57-441D-AEBF-3C1BBF9E522A}" srcOrd="1" destOrd="0" presId="urn:microsoft.com/office/officeart/2005/8/layout/chevron2"/>
    <dgm:cxn modelId="{DF55B3CA-73DA-4912-949B-976D6AA78403}" type="presParOf" srcId="{A92C9B68-4DA1-4D6D-8985-20CD09D968D7}" destId="{6AE3B696-E7A5-4A4C-859D-9F6DB114562F}" srcOrd="3" destOrd="0" presId="urn:microsoft.com/office/officeart/2005/8/layout/chevron2"/>
    <dgm:cxn modelId="{1BAB22B9-69C8-4C40-BA60-2CE22F3895DE}" type="presParOf" srcId="{A92C9B68-4DA1-4D6D-8985-20CD09D968D7}" destId="{BA29236F-68EE-4975-8B25-91EFD4633DA7}" srcOrd="4" destOrd="0" presId="urn:microsoft.com/office/officeart/2005/8/layout/chevron2"/>
    <dgm:cxn modelId="{B22D8127-6DCB-4BC1-9EEE-BDEF8FA81B6A}" type="presParOf" srcId="{BA29236F-68EE-4975-8B25-91EFD4633DA7}" destId="{C47F868E-74D9-423D-8628-28101C477FF4}" srcOrd="0" destOrd="0" presId="urn:microsoft.com/office/officeart/2005/8/layout/chevron2"/>
    <dgm:cxn modelId="{021DF1F2-A300-41DF-A0E5-E8D495E2BF2F}" type="presParOf" srcId="{BA29236F-68EE-4975-8B25-91EFD4633DA7}" destId="{44E3BF94-CDFF-412E-90ED-C944D02BCC85}" srcOrd="1" destOrd="0" presId="urn:microsoft.com/office/officeart/2005/8/layout/chevron2"/>
    <dgm:cxn modelId="{1988A06A-F4F6-4A79-A75A-B2E469D56BAE}" type="presParOf" srcId="{A92C9B68-4DA1-4D6D-8985-20CD09D968D7}" destId="{A20228B1-A01C-4E12-B280-D37E157BD566}" srcOrd="5" destOrd="0" presId="urn:microsoft.com/office/officeart/2005/8/layout/chevron2"/>
    <dgm:cxn modelId="{CB12514C-729D-4375-A8FD-58726A6FD45A}" type="presParOf" srcId="{A92C9B68-4DA1-4D6D-8985-20CD09D968D7}" destId="{2CD86092-A2F9-402E-BBA8-7677D5B49852}" srcOrd="6" destOrd="0" presId="urn:microsoft.com/office/officeart/2005/8/layout/chevron2"/>
    <dgm:cxn modelId="{EB2E368C-5CDE-4393-B7DB-E925C2CA3C5B}" type="presParOf" srcId="{2CD86092-A2F9-402E-BBA8-7677D5B49852}" destId="{4C497053-F123-4DAB-8704-346932F81924}" srcOrd="0" destOrd="0" presId="urn:microsoft.com/office/officeart/2005/8/layout/chevron2"/>
    <dgm:cxn modelId="{4DE8E6A5-8492-43E6-8D15-EFBEB02651E0}" type="presParOf" srcId="{2CD86092-A2F9-402E-BBA8-7677D5B49852}" destId="{1C67B881-0DCA-463C-9799-0481B4E309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5C262-F69E-450F-9375-8428E18F80A7}" type="doc">
      <dgm:prSet loTypeId="urn:microsoft.com/office/officeart/2005/8/layout/target3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41819C2-63F8-47ED-8FEF-B2BE04C30828}">
      <dgm:prSet phldrT="[Text]"/>
      <dgm:spPr/>
      <dgm:t>
        <a:bodyPr/>
        <a:lstStyle/>
        <a:p>
          <a:r>
            <a:rPr lang="fa-IR" dirty="0" smtClean="0">
              <a:cs typeface="B Lotus" pitchFamily="2" charset="-78"/>
            </a:rPr>
            <a:t>تاریخچه</a:t>
          </a:r>
          <a:endParaRPr lang="en-US" dirty="0">
            <a:cs typeface="B Lotus" pitchFamily="2" charset="-78"/>
          </a:endParaRPr>
        </a:p>
      </dgm:t>
    </dgm:pt>
    <dgm:pt modelId="{DEEA5C83-C4A7-4563-B9A8-EF5CC55E1F3A}" type="parTrans" cxnId="{8349AE59-0593-4736-AEB2-BB677D3A6935}">
      <dgm:prSet/>
      <dgm:spPr/>
      <dgm:t>
        <a:bodyPr/>
        <a:lstStyle/>
        <a:p>
          <a:endParaRPr lang="en-US"/>
        </a:p>
      </dgm:t>
    </dgm:pt>
    <dgm:pt modelId="{54A0A96C-DCC3-4E12-92AA-700013C6C731}" type="sibTrans" cxnId="{8349AE59-0593-4736-AEB2-BB677D3A6935}">
      <dgm:prSet/>
      <dgm:spPr/>
      <dgm:t>
        <a:bodyPr/>
        <a:lstStyle/>
        <a:p>
          <a:endParaRPr lang="en-US"/>
        </a:p>
      </dgm:t>
    </dgm:pt>
    <dgm:pt modelId="{C22CD23B-AAF2-4021-8F66-4C0D2862FF93}">
      <dgm:prSet phldrT="[Text]"/>
      <dgm:spPr/>
      <dgm:t>
        <a:bodyPr/>
        <a:lstStyle/>
        <a:p>
          <a:pPr rtl="1"/>
          <a:r>
            <a:rPr lang="fa-IR" dirty="0" smtClean="0">
              <a:cs typeface="B Lotus" pitchFamily="2" charset="-78"/>
            </a:rPr>
            <a:t>جنگ جهانی دوم</a:t>
          </a:r>
          <a:endParaRPr lang="en-US" dirty="0">
            <a:cs typeface="B Lotus" pitchFamily="2" charset="-78"/>
          </a:endParaRPr>
        </a:p>
      </dgm:t>
    </dgm:pt>
    <dgm:pt modelId="{7C4AE222-7BDA-4011-A70E-4CAC7EA98679}" type="parTrans" cxnId="{DEBF4789-703F-4D16-9FE6-E5FD95FBAD1B}">
      <dgm:prSet/>
      <dgm:spPr/>
      <dgm:t>
        <a:bodyPr/>
        <a:lstStyle/>
        <a:p>
          <a:endParaRPr lang="en-US"/>
        </a:p>
      </dgm:t>
    </dgm:pt>
    <dgm:pt modelId="{386B74BD-6972-4BC5-9900-A1B25C74D0A1}" type="sibTrans" cxnId="{DEBF4789-703F-4D16-9FE6-E5FD95FBAD1B}">
      <dgm:prSet/>
      <dgm:spPr/>
      <dgm:t>
        <a:bodyPr/>
        <a:lstStyle/>
        <a:p>
          <a:endParaRPr lang="en-US"/>
        </a:p>
      </dgm:t>
    </dgm:pt>
    <dgm:pt modelId="{CE7A47F5-4353-4EEC-8368-725EE7F4F093}">
      <dgm:prSet phldrT="[Text]"/>
      <dgm:spPr/>
      <dgm:t>
        <a:bodyPr/>
        <a:lstStyle/>
        <a:p>
          <a:r>
            <a:rPr lang="fa-IR" dirty="0" smtClean="0">
              <a:cs typeface="B Lotus" pitchFamily="2" charset="-78"/>
            </a:rPr>
            <a:t>حوزه ها</a:t>
          </a:r>
          <a:endParaRPr lang="en-US" dirty="0">
            <a:cs typeface="B Lotus" pitchFamily="2" charset="-78"/>
          </a:endParaRPr>
        </a:p>
      </dgm:t>
    </dgm:pt>
    <dgm:pt modelId="{9F61240B-E793-445B-9AD5-959C92E04849}" type="parTrans" cxnId="{B0AF07D0-5881-4F25-AB2F-717DD51E10D5}">
      <dgm:prSet/>
      <dgm:spPr/>
      <dgm:t>
        <a:bodyPr/>
        <a:lstStyle/>
        <a:p>
          <a:endParaRPr lang="en-US"/>
        </a:p>
      </dgm:t>
    </dgm:pt>
    <dgm:pt modelId="{A7C5DC9F-6AFE-47C3-85C5-588A0F983669}" type="sibTrans" cxnId="{B0AF07D0-5881-4F25-AB2F-717DD51E10D5}">
      <dgm:prSet/>
      <dgm:spPr/>
      <dgm:t>
        <a:bodyPr/>
        <a:lstStyle/>
        <a:p>
          <a:endParaRPr lang="en-US"/>
        </a:p>
      </dgm:t>
    </dgm:pt>
    <dgm:pt modelId="{397AABC0-80E3-4870-A4F7-B1E4EC000717}">
      <dgm:prSet phldrT="[Text]"/>
      <dgm:spPr/>
      <dgm:t>
        <a:bodyPr/>
        <a:lstStyle/>
        <a:p>
          <a:pPr rtl="1"/>
          <a:r>
            <a:rPr lang="fa-IR" dirty="0" smtClean="0">
              <a:cs typeface="B Lotus" pitchFamily="2" charset="-78"/>
            </a:rPr>
            <a:t>تبلیغات انتخاباتی</a:t>
          </a:r>
          <a:endParaRPr lang="en-US" dirty="0">
            <a:cs typeface="B Lotus" pitchFamily="2" charset="-78"/>
          </a:endParaRPr>
        </a:p>
      </dgm:t>
    </dgm:pt>
    <dgm:pt modelId="{CD847CF3-10F8-4D78-859A-736A7A3BAC69}" type="parTrans" cxnId="{3CD62656-37C9-49FF-B341-BC8BCBF7F5A6}">
      <dgm:prSet/>
      <dgm:spPr/>
      <dgm:t>
        <a:bodyPr/>
        <a:lstStyle/>
        <a:p>
          <a:endParaRPr lang="en-US"/>
        </a:p>
      </dgm:t>
    </dgm:pt>
    <dgm:pt modelId="{B7D64870-0EB9-4F84-B45D-EFEC37ED55BD}" type="sibTrans" cxnId="{3CD62656-37C9-49FF-B341-BC8BCBF7F5A6}">
      <dgm:prSet/>
      <dgm:spPr/>
      <dgm:t>
        <a:bodyPr/>
        <a:lstStyle/>
        <a:p>
          <a:endParaRPr lang="en-US"/>
        </a:p>
      </dgm:t>
    </dgm:pt>
    <dgm:pt modelId="{EE27C618-F60B-488C-882D-969D1FF3C62D}">
      <dgm:prSet phldrT="[Text]"/>
      <dgm:spPr/>
      <dgm:t>
        <a:bodyPr/>
        <a:lstStyle/>
        <a:p>
          <a:r>
            <a:rPr lang="fa-IR" dirty="0" smtClean="0">
              <a:cs typeface="B Lotus" pitchFamily="2" charset="-78"/>
            </a:rPr>
            <a:t>یک تفاوت</a:t>
          </a:r>
          <a:endParaRPr lang="en-US" dirty="0">
            <a:cs typeface="B Lotus" pitchFamily="2" charset="-78"/>
          </a:endParaRPr>
        </a:p>
      </dgm:t>
    </dgm:pt>
    <dgm:pt modelId="{F30BD5FD-CF26-4540-ACAA-2C7DF79CDBB3}" type="parTrans" cxnId="{74A9DE94-7AF9-4CD7-A059-7B544FC2C306}">
      <dgm:prSet/>
      <dgm:spPr/>
      <dgm:t>
        <a:bodyPr/>
        <a:lstStyle/>
        <a:p>
          <a:endParaRPr lang="en-US"/>
        </a:p>
      </dgm:t>
    </dgm:pt>
    <dgm:pt modelId="{851A5715-3265-4E78-A33F-B468E318E67A}" type="sibTrans" cxnId="{74A9DE94-7AF9-4CD7-A059-7B544FC2C306}">
      <dgm:prSet/>
      <dgm:spPr/>
      <dgm:t>
        <a:bodyPr/>
        <a:lstStyle/>
        <a:p>
          <a:endParaRPr lang="en-US"/>
        </a:p>
      </dgm:t>
    </dgm:pt>
    <dgm:pt modelId="{D20C12E3-1C3F-4254-800A-FF1EF3B60C8C}">
      <dgm:prSet phldrT="[Text]"/>
      <dgm:spPr/>
      <dgm:t>
        <a:bodyPr/>
        <a:lstStyle/>
        <a:p>
          <a:pPr rtl="1"/>
          <a:r>
            <a:rPr lang="fa-IR" dirty="0" smtClean="0">
              <a:cs typeface="B Lotus" pitchFamily="2" charset="-78"/>
            </a:rPr>
            <a:t>استدلال</a:t>
          </a:r>
          <a:endParaRPr lang="en-US" dirty="0">
            <a:cs typeface="B Lotus" pitchFamily="2" charset="-78"/>
          </a:endParaRPr>
        </a:p>
      </dgm:t>
    </dgm:pt>
    <dgm:pt modelId="{DDAB2DE3-94E7-46EB-9382-1F3996BD1C86}" type="parTrans" cxnId="{73CF86B0-02FE-46ED-80E8-4D4051554C1C}">
      <dgm:prSet/>
      <dgm:spPr/>
      <dgm:t>
        <a:bodyPr/>
        <a:lstStyle/>
        <a:p>
          <a:endParaRPr lang="en-US"/>
        </a:p>
      </dgm:t>
    </dgm:pt>
    <dgm:pt modelId="{3ABB9F59-BF0D-41BC-B46B-7D053787C856}" type="sibTrans" cxnId="{73CF86B0-02FE-46ED-80E8-4D4051554C1C}">
      <dgm:prSet/>
      <dgm:spPr/>
      <dgm:t>
        <a:bodyPr/>
        <a:lstStyle/>
        <a:p>
          <a:endParaRPr lang="en-US"/>
        </a:p>
      </dgm:t>
    </dgm:pt>
    <dgm:pt modelId="{82B8C85D-3A04-4A64-9838-A2977C7B0CA0}">
      <dgm:prSet phldrT="[Text]"/>
      <dgm:spPr/>
      <dgm:t>
        <a:bodyPr/>
        <a:lstStyle/>
        <a:p>
          <a:pPr rtl="1"/>
          <a:r>
            <a:rPr lang="fa-IR" dirty="0" smtClean="0">
              <a:cs typeface="B Lotus" pitchFamily="2" charset="-78"/>
            </a:rPr>
            <a:t>اقناع</a:t>
          </a:r>
          <a:endParaRPr lang="en-US" dirty="0">
            <a:cs typeface="B Lotus" pitchFamily="2" charset="-78"/>
          </a:endParaRPr>
        </a:p>
      </dgm:t>
    </dgm:pt>
    <dgm:pt modelId="{866B19C6-3DF7-4E95-8062-3A772D9AAA33}" type="parTrans" cxnId="{487579F2-EBB5-4562-BB17-6F30E5EDFCAA}">
      <dgm:prSet/>
      <dgm:spPr/>
      <dgm:t>
        <a:bodyPr/>
        <a:lstStyle/>
        <a:p>
          <a:endParaRPr lang="en-US"/>
        </a:p>
      </dgm:t>
    </dgm:pt>
    <dgm:pt modelId="{C97A514F-A5BF-43CA-A7D1-5BD2132AEE8A}" type="sibTrans" cxnId="{487579F2-EBB5-4562-BB17-6F30E5EDFCAA}">
      <dgm:prSet/>
      <dgm:spPr/>
      <dgm:t>
        <a:bodyPr/>
        <a:lstStyle/>
        <a:p>
          <a:endParaRPr lang="en-US"/>
        </a:p>
      </dgm:t>
    </dgm:pt>
    <dgm:pt modelId="{B5041520-3EC1-4981-AC4F-59449B395853}">
      <dgm:prSet phldrT="[Text]"/>
      <dgm:spPr/>
      <dgm:t>
        <a:bodyPr/>
        <a:lstStyle/>
        <a:p>
          <a:pPr rtl="1"/>
          <a:r>
            <a:rPr lang="fa-IR" dirty="0" smtClean="0">
              <a:cs typeface="B Lotus" pitchFamily="2" charset="-78"/>
            </a:rPr>
            <a:t>انتشار اخبار</a:t>
          </a:r>
          <a:endParaRPr lang="en-US" dirty="0">
            <a:cs typeface="B Lotus" pitchFamily="2" charset="-78"/>
          </a:endParaRPr>
        </a:p>
      </dgm:t>
    </dgm:pt>
    <dgm:pt modelId="{0D464700-2330-4147-B86A-3ADC8DED098A}" type="sibTrans" cxnId="{C8822763-24E2-4B8D-AD0D-344390166E26}">
      <dgm:prSet/>
      <dgm:spPr/>
      <dgm:t>
        <a:bodyPr/>
        <a:lstStyle/>
        <a:p>
          <a:endParaRPr lang="en-US"/>
        </a:p>
      </dgm:t>
    </dgm:pt>
    <dgm:pt modelId="{BFECF32E-8D09-40C2-BF60-7D089E8422F5}" type="parTrans" cxnId="{C8822763-24E2-4B8D-AD0D-344390166E26}">
      <dgm:prSet/>
      <dgm:spPr/>
      <dgm:t>
        <a:bodyPr/>
        <a:lstStyle/>
        <a:p>
          <a:endParaRPr lang="en-US"/>
        </a:p>
      </dgm:t>
    </dgm:pt>
    <dgm:pt modelId="{41BFA51C-36AF-423F-9BBA-9A19D3FFE8DC}" type="pres">
      <dgm:prSet presAssocID="{9415C262-F69E-450F-9375-8428E18F80A7}" presName="Name0" presStyleCnt="0">
        <dgm:presLayoutVars>
          <dgm:chMax val="7"/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4E7F0-210F-4215-926B-CB69E6F26FCC}" type="pres">
      <dgm:prSet presAssocID="{341819C2-63F8-47ED-8FEF-B2BE04C30828}" presName="circle1" presStyleLbl="node1" presStyleIdx="0" presStyleCnt="3"/>
      <dgm:spPr/>
      <dgm:t>
        <a:bodyPr/>
        <a:lstStyle/>
        <a:p>
          <a:endParaRPr lang="en-US"/>
        </a:p>
      </dgm:t>
    </dgm:pt>
    <dgm:pt modelId="{6EFA5089-9FAD-4248-860D-8F5D9634E5A4}" type="pres">
      <dgm:prSet presAssocID="{341819C2-63F8-47ED-8FEF-B2BE04C30828}" presName="space" presStyleCnt="0"/>
      <dgm:spPr/>
      <dgm:t>
        <a:bodyPr/>
        <a:lstStyle/>
        <a:p>
          <a:endParaRPr lang="en-US"/>
        </a:p>
      </dgm:t>
    </dgm:pt>
    <dgm:pt modelId="{11ECA44F-301B-4EE1-A7FD-B74F188233FC}" type="pres">
      <dgm:prSet presAssocID="{341819C2-63F8-47ED-8FEF-B2BE04C30828}" presName="rect1" presStyleLbl="alignAcc1" presStyleIdx="0" presStyleCnt="3"/>
      <dgm:spPr/>
      <dgm:t>
        <a:bodyPr/>
        <a:lstStyle/>
        <a:p>
          <a:endParaRPr lang="en-US"/>
        </a:p>
      </dgm:t>
    </dgm:pt>
    <dgm:pt modelId="{FBC0F99D-B006-447B-9866-C60CF9A253B1}" type="pres">
      <dgm:prSet presAssocID="{CE7A47F5-4353-4EEC-8368-725EE7F4F093}" presName="vertSpace2" presStyleLbl="node1" presStyleIdx="0" presStyleCnt="3"/>
      <dgm:spPr/>
      <dgm:t>
        <a:bodyPr/>
        <a:lstStyle/>
        <a:p>
          <a:endParaRPr lang="en-US"/>
        </a:p>
      </dgm:t>
    </dgm:pt>
    <dgm:pt modelId="{540E8F82-6243-4BB9-B97F-40B347C8639E}" type="pres">
      <dgm:prSet presAssocID="{CE7A47F5-4353-4EEC-8368-725EE7F4F093}" presName="circle2" presStyleLbl="node1" presStyleIdx="1" presStyleCnt="3"/>
      <dgm:spPr/>
      <dgm:t>
        <a:bodyPr/>
        <a:lstStyle/>
        <a:p>
          <a:endParaRPr lang="en-US"/>
        </a:p>
      </dgm:t>
    </dgm:pt>
    <dgm:pt modelId="{57D99301-A5BC-4E60-B4AD-D9261CCB3239}" type="pres">
      <dgm:prSet presAssocID="{CE7A47F5-4353-4EEC-8368-725EE7F4F093}" presName="rect2" presStyleLbl="alignAcc1" presStyleIdx="1" presStyleCnt="3"/>
      <dgm:spPr/>
      <dgm:t>
        <a:bodyPr/>
        <a:lstStyle/>
        <a:p>
          <a:endParaRPr lang="en-US"/>
        </a:p>
      </dgm:t>
    </dgm:pt>
    <dgm:pt modelId="{0E09997D-7306-4A09-9344-710FA7090E4E}" type="pres">
      <dgm:prSet presAssocID="{EE27C618-F60B-488C-882D-969D1FF3C62D}" presName="vertSpace3" presStyleLbl="node1" presStyleIdx="1" presStyleCnt="3"/>
      <dgm:spPr/>
      <dgm:t>
        <a:bodyPr/>
        <a:lstStyle/>
        <a:p>
          <a:endParaRPr lang="en-US"/>
        </a:p>
      </dgm:t>
    </dgm:pt>
    <dgm:pt modelId="{AE7AD4D6-BF5F-40C9-8C8F-F3BF06A6EE8A}" type="pres">
      <dgm:prSet presAssocID="{EE27C618-F60B-488C-882D-969D1FF3C62D}" presName="circle3" presStyleLbl="node1" presStyleIdx="2" presStyleCnt="3"/>
      <dgm:spPr/>
      <dgm:t>
        <a:bodyPr/>
        <a:lstStyle/>
        <a:p>
          <a:endParaRPr lang="en-US"/>
        </a:p>
      </dgm:t>
    </dgm:pt>
    <dgm:pt modelId="{1A0D5362-268F-4E20-AAFC-7BC31F4A86ED}" type="pres">
      <dgm:prSet presAssocID="{EE27C618-F60B-488C-882D-969D1FF3C62D}" presName="rect3" presStyleLbl="alignAcc1" presStyleIdx="2" presStyleCnt="3"/>
      <dgm:spPr/>
      <dgm:t>
        <a:bodyPr/>
        <a:lstStyle/>
        <a:p>
          <a:endParaRPr lang="en-US"/>
        </a:p>
      </dgm:t>
    </dgm:pt>
    <dgm:pt modelId="{F42DDFB2-C374-4171-97FF-6DF8852C929E}" type="pres">
      <dgm:prSet presAssocID="{341819C2-63F8-47ED-8FEF-B2BE04C3082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C8FAC-3C97-4F84-9D8F-562BA620D4FE}" type="pres">
      <dgm:prSet presAssocID="{341819C2-63F8-47ED-8FEF-B2BE04C3082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82C64-720D-4C52-9481-44116B867530}" type="pres">
      <dgm:prSet presAssocID="{CE7A47F5-4353-4EEC-8368-725EE7F4F09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28206-C8D4-425D-8050-96C674D8C756}" type="pres">
      <dgm:prSet presAssocID="{CE7A47F5-4353-4EEC-8368-725EE7F4F09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A6051-18E8-4A69-AB09-FFBECF3ECCA3}" type="pres">
      <dgm:prSet presAssocID="{EE27C618-F60B-488C-882D-969D1FF3C62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A56B7-F463-4F5D-A624-7599239FACFE}" type="pres">
      <dgm:prSet presAssocID="{EE27C618-F60B-488C-882D-969D1FF3C62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22763-24E2-4B8D-AD0D-344390166E26}" srcId="{CE7A47F5-4353-4EEC-8368-725EE7F4F093}" destId="{B5041520-3EC1-4981-AC4F-59449B395853}" srcOrd="1" destOrd="0" parTransId="{BFECF32E-8D09-40C2-BF60-7D089E8422F5}" sibTransId="{0D464700-2330-4147-B86A-3ADC8DED098A}"/>
    <dgm:cxn modelId="{27A051EF-93EF-4A5B-B0FB-FEB18D5514E9}" type="presOf" srcId="{CE7A47F5-4353-4EEC-8368-725EE7F4F093}" destId="{57D99301-A5BC-4E60-B4AD-D9261CCB3239}" srcOrd="0" destOrd="0" presId="urn:microsoft.com/office/officeart/2005/8/layout/target3"/>
    <dgm:cxn modelId="{B729F6BE-931B-4FBD-8F86-0EE37A63B699}" type="presOf" srcId="{CE7A47F5-4353-4EEC-8368-725EE7F4F093}" destId="{7E482C64-720D-4C52-9481-44116B867530}" srcOrd="1" destOrd="0" presId="urn:microsoft.com/office/officeart/2005/8/layout/target3"/>
    <dgm:cxn modelId="{5C2A13D2-C3F7-4F4B-87C7-99E6385857B4}" type="presOf" srcId="{82B8C85D-3A04-4A64-9838-A2977C7B0CA0}" destId="{995A56B7-F463-4F5D-A624-7599239FACFE}" srcOrd="0" destOrd="1" presId="urn:microsoft.com/office/officeart/2005/8/layout/target3"/>
    <dgm:cxn modelId="{EC516E42-5F46-4496-9DC1-D8E1BDE6D003}" type="presOf" srcId="{B5041520-3EC1-4981-AC4F-59449B395853}" destId="{17028206-C8D4-425D-8050-96C674D8C756}" srcOrd="0" destOrd="1" presId="urn:microsoft.com/office/officeart/2005/8/layout/target3"/>
    <dgm:cxn modelId="{7106346F-558D-4090-A970-944A38A176EB}" type="presOf" srcId="{397AABC0-80E3-4870-A4F7-B1E4EC000717}" destId="{17028206-C8D4-425D-8050-96C674D8C756}" srcOrd="0" destOrd="0" presId="urn:microsoft.com/office/officeart/2005/8/layout/target3"/>
    <dgm:cxn modelId="{DEBF4789-703F-4D16-9FE6-E5FD95FBAD1B}" srcId="{341819C2-63F8-47ED-8FEF-B2BE04C30828}" destId="{C22CD23B-AAF2-4021-8F66-4C0D2862FF93}" srcOrd="0" destOrd="0" parTransId="{7C4AE222-7BDA-4011-A70E-4CAC7EA98679}" sibTransId="{386B74BD-6972-4BC5-9900-A1B25C74D0A1}"/>
    <dgm:cxn modelId="{6E483BD7-1AA1-4D1C-9309-71E98CAE034B}" type="presOf" srcId="{C22CD23B-AAF2-4021-8F66-4C0D2862FF93}" destId="{F17C8FAC-3C97-4F84-9D8F-562BA620D4FE}" srcOrd="0" destOrd="0" presId="urn:microsoft.com/office/officeart/2005/8/layout/target3"/>
    <dgm:cxn modelId="{598DDF31-CBE0-454E-ADDC-D0B985168C0D}" type="presOf" srcId="{341819C2-63F8-47ED-8FEF-B2BE04C30828}" destId="{11ECA44F-301B-4EE1-A7FD-B74F188233FC}" srcOrd="0" destOrd="0" presId="urn:microsoft.com/office/officeart/2005/8/layout/target3"/>
    <dgm:cxn modelId="{74A9DE94-7AF9-4CD7-A059-7B544FC2C306}" srcId="{9415C262-F69E-450F-9375-8428E18F80A7}" destId="{EE27C618-F60B-488C-882D-969D1FF3C62D}" srcOrd="2" destOrd="0" parTransId="{F30BD5FD-CF26-4540-ACAA-2C7DF79CDBB3}" sibTransId="{851A5715-3265-4E78-A33F-B468E318E67A}"/>
    <dgm:cxn modelId="{B0AF07D0-5881-4F25-AB2F-717DD51E10D5}" srcId="{9415C262-F69E-450F-9375-8428E18F80A7}" destId="{CE7A47F5-4353-4EEC-8368-725EE7F4F093}" srcOrd="1" destOrd="0" parTransId="{9F61240B-E793-445B-9AD5-959C92E04849}" sibTransId="{A7C5DC9F-6AFE-47C3-85C5-588A0F983669}"/>
    <dgm:cxn modelId="{8BECA822-2A09-46F0-ABE5-E77500CD9B65}" type="presOf" srcId="{EE27C618-F60B-488C-882D-969D1FF3C62D}" destId="{1A0D5362-268F-4E20-AAFC-7BC31F4A86ED}" srcOrd="0" destOrd="0" presId="urn:microsoft.com/office/officeart/2005/8/layout/target3"/>
    <dgm:cxn modelId="{73CF86B0-02FE-46ED-80E8-4D4051554C1C}" srcId="{EE27C618-F60B-488C-882D-969D1FF3C62D}" destId="{D20C12E3-1C3F-4254-800A-FF1EF3B60C8C}" srcOrd="0" destOrd="0" parTransId="{DDAB2DE3-94E7-46EB-9382-1F3996BD1C86}" sibTransId="{3ABB9F59-BF0D-41BC-B46B-7D053787C856}"/>
    <dgm:cxn modelId="{3CD62656-37C9-49FF-B341-BC8BCBF7F5A6}" srcId="{CE7A47F5-4353-4EEC-8368-725EE7F4F093}" destId="{397AABC0-80E3-4870-A4F7-B1E4EC000717}" srcOrd="0" destOrd="0" parTransId="{CD847CF3-10F8-4D78-859A-736A7A3BAC69}" sibTransId="{B7D64870-0EB9-4F84-B45D-EFEC37ED55BD}"/>
    <dgm:cxn modelId="{9729D6BD-A289-4C17-9CF0-D369A079B6BB}" type="presOf" srcId="{EE27C618-F60B-488C-882D-969D1FF3C62D}" destId="{BAAA6051-18E8-4A69-AB09-FFBECF3ECCA3}" srcOrd="1" destOrd="0" presId="urn:microsoft.com/office/officeart/2005/8/layout/target3"/>
    <dgm:cxn modelId="{8349AE59-0593-4736-AEB2-BB677D3A6935}" srcId="{9415C262-F69E-450F-9375-8428E18F80A7}" destId="{341819C2-63F8-47ED-8FEF-B2BE04C30828}" srcOrd="0" destOrd="0" parTransId="{DEEA5C83-C4A7-4563-B9A8-EF5CC55E1F3A}" sibTransId="{54A0A96C-DCC3-4E12-92AA-700013C6C731}"/>
    <dgm:cxn modelId="{1FA905DA-DF77-4B90-A997-4C9C9488CAF5}" type="presOf" srcId="{341819C2-63F8-47ED-8FEF-B2BE04C30828}" destId="{F42DDFB2-C374-4171-97FF-6DF8852C929E}" srcOrd="1" destOrd="0" presId="urn:microsoft.com/office/officeart/2005/8/layout/target3"/>
    <dgm:cxn modelId="{487579F2-EBB5-4562-BB17-6F30E5EDFCAA}" srcId="{EE27C618-F60B-488C-882D-969D1FF3C62D}" destId="{82B8C85D-3A04-4A64-9838-A2977C7B0CA0}" srcOrd="1" destOrd="0" parTransId="{866B19C6-3DF7-4E95-8062-3A772D9AAA33}" sibTransId="{C97A514F-A5BF-43CA-A7D1-5BD2132AEE8A}"/>
    <dgm:cxn modelId="{A3ED80A8-C0B4-48E3-BF22-C670E199E81F}" type="presOf" srcId="{D20C12E3-1C3F-4254-800A-FF1EF3B60C8C}" destId="{995A56B7-F463-4F5D-A624-7599239FACFE}" srcOrd="0" destOrd="0" presId="urn:microsoft.com/office/officeart/2005/8/layout/target3"/>
    <dgm:cxn modelId="{58E60E0A-1F5F-4F78-9831-A0AC24B2A738}" type="presOf" srcId="{9415C262-F69E-450F-9375-8428E18F80A7}" destId="{41BFA51C-36AF-423F-9BBA-9A19D3FFE8DC}" srcOrd="0" destOrd="0" presId="urn:microsoft.com/office/officeart/2005/8/layout/target3"/>
    <dgm:cxn modelId="{3D4AEE7A-62F2-4E6F-B82C-556BF6A051F5}" type="presParOf" srcId="{41BFA51C-36AF-423F-9BBA-9A19D3FFE8DC}" destId="{9004E7F0-210F-4215-926B-CB69E6F26FCC}" srcOrd="0" destOrd="0" presId="urn:microsoft.com/office/officeart/2005/8/layout/target3"/>
    <dgm:cxn modelId="{94D34B16-8160-4BBE-B946-1EA1855F2975}" type="presParOf" srcId="{41BFA51C-36AF-423F-9BBA-9A19D3FFE8DC}" destId="{6EFA5089-9FAD-4248-860D-8F5D9634E5A4}" srcOrd="1" destOrd="0" presId="urn:microsoft.com/office/officeart/2005/8/layout/target3"/>
    <dgm:cxn modelId="{AEDCF89A-C2F6-4D71-9118-8A974AB3C045}" type="presParOf" srcId="{41BFA51C-36AF-423F-9BBA-9A19D3FFE8DC}" destId="{11ECA44F-301B-4EE1-A7FD-B74F188233FC}" srcOrd="2" destOrd="0" presId="urn:microsoft.com/office/officeart/2005/8/layout/target3"/>
    <dgm:cxn modelId="{08AC8D67-381D-4E0D-A82E-DD04159F1218}" type="presParOf" srcId="{41BFA51C-36AF-423F-9BBA-9A19D3FFE8DC}" destId="{FBC0F99D-B006-447B-9866-C60CF9A253B1}" srcOrd="3" destOrd="0" presId="urn:microsoft.com/office/officeart/2005/8/layout/target3"/>
    <dgm:cxn modelId="{FF7B0BF3-435E-4AF0-82E6-8497C8F9770B}" type="presParOf" srcId="{41BFA51C-36AF-423F-9BBA-9A19D3FFE8DC}" destId="{540E8F82-6243-4BB9-B97F-40B347C8639E}" srcOrd="4" destOrd="0" presId="urn:microsoft.com/office/officeart/2005/8/layout/target3"/>
    <dgm:cxn modelId="{4B14ECBF-8B31-4B99-A546-B7FF9E16FD60}" type="presParOf" srcId="{41BFA51C-36AF-423F-9BBA-9A19D3FFE8DC}" destId="{57D99301-A5BC-4E60-B4AD-D9261CCB3239}" srcOrd="5" destOrd="0" presId="urn:microsoft.com/office/officeart/2005/8/layout/target3"/>
    <dgm:cxn modelId="{78300D66-DB80-47A3-AB68-A779917227F9}" type="presParOf" srcId="{41BFA51C-36AF-423F-9BBA-9A19D3FFE8DC}" destId="{0E09997D-7306-4A09-9344-710FA7090E4E}" srcOrd="6" destOrd="0" presId="urn:microsoft.com/office/officeart/2005/8/layout/target3"/>
    <dgm:cxn modelId="{56F7FFA5-23D2-42D7-A3FC-5BF77A025ADC}" type="presParOf" srcId="{41BFA51C-36AF-423F-9BBA-9A19D3FFE8DC}" destId="{AE7AD4D6-BF5F-40C9-8C8F-F3BF06A6EE8A}" srcOrd="7" destOrd="0" presId="urn:microsoft.com/office/officeart/2005/8/layout/target3"/>
    <dgm:cxn modelId="{E6905BD9-E44B-4C0A-A07C-414CC31FB548}" type="presParOf" srcId="{41BFA51C-36AF-423F-9BBA-9A19D3FFE8DC}" destId="{1A0D5362-268F-4E20-AAFC-7BC31F4A86ED}" srcOrd="8" destOrd="0" presId="urn:microsoft.com/office/officeart/2005/8/layout/target3"/>
    <dgm:cxn modelId="{896C8408-277F-47BB-B364-9E3A20F97CC8}" type="presParOf" srcId="{41BFA51C-36AF-423F-9BBA-9A19D3FFE8DC}" destId="{F42DDFB2-C374-4171-97FF-6DF8852C929E}" srcOrd="9" destOrd="0" presId="urn:microsoft.com/office/officeart/2005/8/layout/target3"/>
    <dgm:cxn modelId="{219990D7-B50C-4527-9155-4D2180F9C30D}" type="presParOf" srcId="{41BFA51C-36AF-423F-9BBA-9A19D3FFE8DC}" destId="{F17C8FAC-3C97-4F84-9D8F-562BA620D4FE}" srcOrd="10" destOrd="0" presId="urn:microsoft.com/office/officeart/2005/8/layout/target3"/>
    <dgm:cxn modelId="{2FF48628-0EA1-4A0D-9827-F7E0A3CB6D27}" type="presParOf" srcId="{41BFA51C-36AF-423F-9BBA-9A19D3FFE8DC}" destId="{7E482C64-720D-4C52-9481-44116B867530}" srcOrd="11" destOrd="0" presId="urn:microsoft.com/office/officeart/2005/8/layout/target3"/>
    <dgm:cxn modelId="{775B209A-C8D8-4B72-B814-1113006CC40A}" type="presParOf" srcId="{41BFA51C-36AF-423F-9BBA-9A19D3FFE8DC}" destId="{17028206-C8D4-425D-8050-96C674D8C756}" srcOrd="12" destOrd="0" presId="urn:microsoft.com/office/officeart/2005/8/layout/target3"/>
    <dgm:cxn modelId="{E3F9B7BF-4C03-4B31-A507-E0BD3CD213AF}" type="presParOf" srcId="{41BFA51C-36AF-423F-9BBA-9A19D3FFE8DC}" destId="{BAAA6051-18E8-4A69-AB09-FFBECF3ECCA3}" srcOrd="13" destOrd="0" presId="urn:microsoft.com/office/officeart/2005/8/layout/target3"/>
    <dgm:cxn modelId="{7862FE9E-EF59-472F-8BB7-3F5D939BD582}" type="presParOf" srcId="{41BFA51C-36AF-423F-9BBA-9A19D3FFE8DC}" destId="{995A56B7-F463-4F5D-A624-7599239FACF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124CC-3923-4888-AFDB-96BEF88CB88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09A348-A05F-4EE7-95B4-7D053A2D4DFD}">
      <dgm:prSet phldrT="[Text]" custT="1"/>
      <dgm:spPr/>
      <dgm:t>
        <a:bodyPr/>
        <a:lstStyle/>
        <a:p>
          <a:r>
            <a:rPr lang="fa-IR" sz="4000" b="1" dirty="0" smtClean="0">
              <a:solidFill>
                <a:srgbClr val="002060"/>
              </a:solidFill>
              <a:cs typeface="B Lotus" pitchFamily="2" charset="-78"/>
            </a:rPr>
            <a:t>رسانه ابزار است.</a:t>
          </a:r>
          <a:endParaRPr lang="en-US" sz="4000" b="1" dirty="0">
            <a:solidFill>
              <a:srgbClr val="002060"/>
            </a:solidFill>
            <a:cs typeface="B Lotus" pitchFamily="2" charset="-78"/>
          </a:endParaRPr>
        </a:p>
      </dgm:t>
    </dgm:pt>
    <dgm:pt modelId="{415AFBA7-4679-4F81-98DF-B5778D2C8839}" type="parTrans" cxnId="{22AFA327-7EA8-44CB-AE7A-7287684E0C3D}">
      <dgm:prSet/>
      <dgm:spPr/>
      <dgm:t>
        <a:bodyPr/>
        <a:lstStyle/>
        <a:p>
          <a:endParaRPr lang="en-US"/>
        </a:p>
      </dgm:t>
    </dgm:pt>
    <dgm:pt modelId="{53C257CD-A99F-441F-BE5D-80D6AF2FCE14}" type="sibTrans" cxnId="{22AFA327-7EA8-44CB-AE7A-7287684E0C3D}">
      <dgm:prSet/>
      <dgm:spPr/>
      <dgm:t>
        <a:bodyPr/>
        <a:lstStyle/>
        <a:p>
          <a:endParaRPr lang="en-US"/>
        </a:p>
      </dgm:t>
    </dgm:pt>
    <dgm:pt modelId="{D890F0D3-AAE6-4AEF-9A18-E04C28130508}">
      <dgm:prSet phldrT="[Text]" custT="1"/>
      <dgm:spPr/>
      <dgm:t>
        <a:bodyPr/>
        <a:lstStyle/>
        <a:p>
          <a:r>
            <a:rPr lang="fa-IR" sz="4000" b="1" dirty="0" smtClean="0">
              <a:solidFill>
                <a:srgbClr val="002060"/>
              </a:solidFill>
              <a:cs typeface="B Lotus" pitchFamily="2" charset="-78"/>
            </a:rPr>
            <a:t>محتوی = مالکیت</a:t>
          </a:r>
          <a:endParaRPr lang="en-US" sz="4000" b="1" dirty="0">
            <a:solidFill>
              <a:srgbClr val="002060"/>
            </a:solidFill>
            <a:cs typeface="B Lotus" pitchFamily="2" charset="-78"/>
          </a:endParaRPr>
        </a:p>
      </dgm:t>
    </dgm:pt>
    <dgm:pt modelId="{89F37D59-9E2C-4916-BDC1-DF85DD840CC3}" type="parTrans" cxnId="{696AFB00-9A82-4304-AA2A-D30C1F40CACD}">
      <dgm:prSet/>
      <dgm:spPr/>
      <dgm:t>
        <a:bodyPr/>
        <a:lstStyle/>
        <a:p>
          <a:endParaRPr lang="en-US"/>
        </a:p>
      </dgm:t>
    </dgm:pt>
    <dgm:pt modelId="{5F8752C3-1C1A-4A94-A8D1-4FE3131E3854}" type="sibTrans" cxnId="{696AFB00-9A82-4304-AA2A-D30C1F40CACD}">
      <dgm:prSet/>
      <dgm:spPr/>
      <dgm:t>
        <a:bodyPr/>
        <a:lstStyle/>
        <a:p>
          <a:endParaRPr lang="en-US"/>
        </a:p>
      </dgm:t>
    </dgm:pt>
    <dgm:pt modelId="{D005CC1E-37F3-4B99-8030-6743432BB660}">
      <dgm:prSet phldrT="[Text]" custT="1"/>
      <dgm:spPr/>
      <dgm:t>
        <a:bodyPr/>
        <a:lstStyle/>
        <a:p>
          <a:r>
            <a:rPr lang="fa-IR" sz="4000" b="1" dirty="0" smtClean="0">
              <a:solidFill>
                <a:srgbClr val="002060"/>
              </a:solidFill>
              <a:cs typeface="B Lotus" pitchFamily="2" charset="-78"/>
            </a:rPr>
            <a:t>برجسته سازی</a:t>
          </a:r>
          <a:endParaRPr lang="en-US" sz="4000" b="1" dirty="0">
            <a:solidFill>
              <a:srgbClr val="002060"/>
            </a:solidFill>
            <a:cs typeface="B Lotus" pitchFamily="2" charset="-78"/>
          </a:endParaRPr>
        </a:p>
      </dgm:t>
    </dgm:pt>
    <dgm:pt modelId="{70F7FA4F-BFEC-4DE8-9BEB-5E28FBD02119}" type="parTrans" cxnId="{CEF54F4E-711C-4A5A-A9C3-9211CD7DDC95}">
      <dgm:prSet/>
      <dgm:spPr/>
      <dgm:t>
        <a:bodyPr/>
        <a:lstStyle/>
        <a:p>
          <a:endParaRPr lang="en-US"/>
        </a:p>
      </dgm:t>
    </dgm:pt>
    <dgm:pt modelId="{7AAD906B-6D91-47EB-8553-99BDE8F5CA44}" type="sibTrans" cxnId="{CEF54F4E-711C-4A5A-A9C3-9211CD7DDC95}">
      <dgm:prSet/>
      <dgm:spPr/>
      <dgm:t>
        <a:bodyPr/>
        <a:lstStyle/>
        <a:p>
          <a:endParaRPr lang="en-US"/>
        </a:p>
      </dgm:t>
    </dgm:pt>
    <dgm:pt modelId="{73E082F2-8570-47EF-A61B-42D549999FBF}" type="pres">
      <dgm:prSet presAssocID="{811124CC-3923-4888-AFDB-96BEF88CB884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C237D-7DAA-4915-8F60-4A0E544F4453}" type="pres">
      <dgm:prSet presAssocID="{CC09A348-A05F-4EE7-95B4-7D053A2D4DFD}" presName="parentLin" presStyleCnt="0"/>
      <dgm:spPr/>
    </dgm:pt>
    <dgm:pt modelId="{B5F91DBE-7FDD-4C71-BDC5-AC768CEC8853}" type="pres">
      <dgm:prSet presAssocID="{CC09A348-A05F-4EE7-95B4-7D053A2D4D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BA89BE8-300C-4420-BE26-23C6E4B2C235}" type="pres">
      <dgm:prSet presAssocID="{CC09A348-A05F-4EE7-95B4-7D053A2D4D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D886D-1721-451A-BA3F-61DE32A901A6}" type="pres">
      <dgm:prSet presAssocID="{CC09A348-A05F-4EE7-95B4-7D053A2D4DFD}" presName="negativeSpace" presStyleCnt="0"/>
      <dgm:spPr/>
    </dgm:pt>
    <dgm:pt modelId="{CF9FED75-3584-4D53-A5F3-5561620FC892}" type="pres">
      <dgm:prSet presAssocID="{CC09A348-A05F-4EE7-95B4-7D053A2D4DFD}" presName="childText" presStyleLbl="conFgAcc1" presStyleIdx="0" presStyleCnt="3">
        <dgm:presLayoutVars>
          <dgm:bulletEnabled val="1"/>
        </dgm:presLayoutVars>
      </dgm:prSet>
      <dgm:spPr/>
    </dgm:pt>
    <dgm:pt modelId="{A8495CFA-DEAD-4802-ACC8-BF1B67E2AC31}" type="pres">
      <dgm:prSet presAssocID="{53C257CD-A99F-441F-BE5D-80D6AF2FCE14}" presName="spaceBetweenRectangles" presStyleCnt="0"/>
      <dgm:spPr/>
    </dgm:pt>
    <dgm:pt modelId="{60AF22EB-F7B2-4BB3-B7A6-6C40CDFA83AC}" type="pres">
      <dgm:prSet presAssocID="{D890F0D3-AAE6-4AEF-9A18-E04C28130508}" presName="parentLin" presStyleCnt="0"/>
      <dgm:spPr/>
    </dgm:pt>
    <dgm:pt modelId="{8288E9D7-F223-4EB6-BCF6-1205B1EC32D2}" type="pres">
      <dgm:prSet presAssocID="{D890F0D3-AAE6-4AEF-9A18-E04C281305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A15F11-B761-4D8C-8778-FB97153C400A}" type="pres">
      <dgm:prSet presAssocID="{D890F0D3-AAE6-4AEF-9A18-E04C281305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C0274-2094-4ACB-B102-CCFF880813E2}" type="pres">
      <dgm:prSet presAssocID="{D890F0D3-AAE6-4AEF-9A18-E04C28130508}" presName="negativeSpace" presStyleCnt="0"/>
      <dgm:spPr/>
    </dgm:pt>
    <dgm:pt modelId="{C8BDF2B2-6030-4554-A04D-5453AD8A7B4D}" type="pres">
      <dgm:prSet presAssocID="{D890F0D3-AAE6-4AEF-9A18-E04C28130508}" presName="childText" presStyleLbl="conFgAcc1" presStyleIdx="1" presStyleCnt="3">
        <dgm:presLayoutVars>
          <dgm:bulletEnabled val="1"/>
        </dgm:presLayoutVars>
      </dgm:prSet>
      <dgm:spPr/>
    </dgm:pt>
    <dgm:pt modelId="{5845DD75-6DEF-466B-ADEA-1BA61DE0ACCF}" type="pres">
      <dgm:prSet presAssocID="{5F8752C3-1C1A-4A94-A8D1-4FE3131E3854}" presName="spaceBetweenRectangles" presStyleCnt="0"/>
      <dgm:spPr/>
    </dgm:pt>
    <dgm:pt modelId="{C833064E-EE3B-48BC-A1E0-A6A5872D0465}" type="pres">
      <dgm:prSet presAssocID="{D005CC1E-37F3-4B99-8030-6743432BB660}" presName="parentLin" presStyleCnt="0"/>
      <dgm:spPr/>
    </dgm:pt>
    <dgm:pt modelId="{7D9A3BE2-1360-4AC2-BBBC-E38A23A11B43}" type="pres">
      <dgm:prSet presAssocID="{D005CC1E-37F3-4B99-8030-6743432BB66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1C6A850-D299-40CB-A5E1-6D95380D2ED3}" type="pres">
      <dgm:prSet presAssocID="{D005CC1E-37F3-4B99-8030-6743432BB6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10EF0-4BE2-46D9-9E2B-032CA0CE9E8B}" type="pres">
      <dgm:prSet presAssocID="{D005CC1E-37F3-4B99-8030-6743432BB660}" presName="negativeSpace" presStyleCnt="0"/>
      <dgm:spPr/>
    </dgm:pt>
    <dgm:pt modelId="{0306F736-A3D6-4BB9-B339-6947477E270D}" type="pres">
      <dgm:prSet presAssocID="{D005CC1E-37F3-4B99-8030-6743432BB6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D4CF04-5A8C-482D-97E4-E09B6456A054}" type="presOf" srcId="{CC09A348-A05F-4EE7-95B4-7D053A2D4DFD}" destId="{B5F91DBE-7FDD-4C71-BDC5-AC768CEC8853}" srcOrd="0" destOrd="0" presId="urn:microsoft.com/office/officeart/2005/8/layout/list1"/>
    <dgm:cxn modelId="{8FE3DEE2-1F6B-444C-8F0E-09685EED357D}" type="presOf" srcId="{D890F0D3-AAE6-4AEF-9A18-E04C28130508}" destId="{8288E9D7-F223-4EB6-BCF6-1205B1EC32D2}" srcOrd="0" destOrd="0" presId="urn:microsoft.com/office/officeart/2005/8/layout/list1"/>
    <dgm:cxn modelId="{CEF54F4E-711C-4A5A-A9C3-9211CD7DDC95}" srcId="{811124CC-3923-4888-AFDB-96BEF88CB884}" destId="{D005CC1E-37F3-4B99-8030-6743432BB660}" srcOrd="2" destOrd="0" parTransId="{70F7FA4F-BFEC-4DE8-9BEB-5E28FBD02119}" sibTransId="{7AAD906B-6D91-47EB-8553-99BDE8F5CA44}"/>
    <dgm:cxn modelId="{7E642F6B-BF95-4DC8-B6FC-035AAEEDB57B}" type="presOf" srcId="{CC09A348-A05F-4EE7-95B4-7D053A2D4DFD}" destId="{2BA89BE8-300C-4420-BE26-23C6E4B2C235}" srcOrd="1" destOrd="0" presId="urn:microsoft.com/office/officeart/2005/8/layout/list1"/>
    <dgm:cxn modelId="{66E8D3AE-F5BD-44B5-8674-2637CA3823A7}" type="presOf" srcId="{D005CC1E-37F3-4B99-8030-6743432BB660}" destId="{51C6A850-D299-40CB-A5E1-6D95380D2ED3}" srcOrd="1" destOrd="0" presId="urn:microsoft.com/office/officeart/2005/8/layout/list1"/>
    <dgm:cxn modelId="{696AFB00-9A82-4304-AA2A-D30C1F40CACD}" srcId="{811124CC-3923-4888-AFDB-96BEF88CB884}" destId="{D890F0D3-AAE6-4AEF-9A18-E04C28130508}" srcOrd="1" destOrd="0" parTransId="{89F37D59-9E2C-4916-BDC1-DF85DD840CC3}" sibTransId="{5F8752C3-1C1A-4A94-A8D1-4FE3131E3854}"/>
    <dgm:cxn modelId="{AEA4C0F7-5E52-44F1-A7B4-946EAE055B5E}" type="presOf" srcId="{D890F0D3-AAE6-4AEF-9A18-E04C28130508}" destId="{58A15F11-B761-4D8C-8778-FB97153C400A}" srcOrd="1" destOrd="0" presId="urn:microsoft.com/office/officeart/2005/8/layout/list1"/>
    <dgm:cxn modelId="{22AFA327-7EA8-44CB-AE7A-7287684E0C3D}" srcId="{811124CC-3923-4888-AFDB-96BEF88CB884}" destId="{CC09A348-A05F-4EE7-95B4-7D053A2D4DFD}" srcOrd="0" destOrd="0" parTransId="{415AFBA7-4679-4F81-98DF-B5778D2C8839}" sibTransId="{53C257CD-A99F-441F-BE5D-80D6AF2FCE14}"/>
    <dgm:cxn modelId="{8317EDEE-2FBD-4930-85A8-E9A60E82152C}" type="presOf" srcId="{D005CC1E-37F3-4B99-8030-6743432BB660}" destId="{7D9A3BE2-1360-4AC2-BBBC-E38A23A11B43}" srcOrd="0" destOrd="0" presId="urn:microsoft.com/office/officeart/2005/8/layout/list1"/>
    <dgm:cxn modelId="{88BFFB49-FD20-4183-8384-720F429EA762}" type="presOf" srcId="{811124CC-3923-4888-AFDB-96BEF88CB884}" destId="{73E082F2-8570-47EF-A61B-42D549999FBF}" srcOrd="0" destOrd="0" presId="urn:microsoft.com/office/officeart/2005/8/layout/list1"/>
    <dgm:cxn modelId="{8BCC382B-5492-4352-8EE4-FDD23F5DF822}" type="presParOf" srcId="{73E082F2-8570-47EF-A61B-42D549999FBF}" destId="{3D8C237D-7DAA-4915-8F60-4A0E544F4453}" srcOrd="0" destOrd="0" presId="urn:microsoft.com/office/officeart/2005/8/layout/list1"/>
    <dgm:cxn modelId="{3AC639B5-E2CB-4E05-BC43-27A21008F5D9}" type="presParOf" srcId="{3D8C237D-7DAA-4915-8F60-4A0E544F4453}" destId="{B5F91DBE-7FDD-4C71-BDC5-AC768CEC8853}" srcOrd="0" destOrd="0" presId="urn:microsoft.com/office/officeart/2005/8/layout/list1"/>
    <dgm:cxn modelId="{F1F80DB8-2257-4141-9B8B-C4DF14FE48EF}" type="presParOf" srcId="{3D8C237D-7DAA-4915-8F60-4A0E544F4453}" destId="{2BA89BE8-300C-4420-BE26-23C6E4B2C235}" srcOrd="1" destOrd="0" presId="urn:microsoft.com/office/officeart/2005/8/layout/list1"/>
    <dgm:cxn modelId="{D3C8A855-C134-4D68-BE14-28E4A421E862}" type="presParOf" srcId="{73E082F2-8570-47EF-A61B-42D549999FBF}" destId="{D5AD886D-1721-451A-BA3F-61DE32A901A6}" srcOrd="1" destOrd="0" presId="urn:microsoft.com/office/officeart/2005/8/layout/list1"/>
    <dgm:cxn modelId="{AEBCBFD4-CC9A-4FDD-A7FF-A6D1E9A7ED48}" type="presParOf" srcId="{73E082F2-8570-47EF-A61B-42D549999FBF}" destId="{CF9FED75-3584-4D53-A5F3-5561620FC892}" srcOrd="2" destOrd="0" presId="urn:microsoft.com/office/officeart/2005/8/layout/list1"/>
    <dgm:cxn modelId="{0CAD2F42-5C92-4C6A-B8F8-DA30DB54622F}" type="presParOf" srcId="{73E082F2-8570-47EF-A61B-42D549999FBF}" destId="{A8495CFA-DEAD-4802-ACC8-BF1B67E2AC31}" srcOrd="3" destOrd="0" presId="urn:microsoft.com/office/officeart/2005/8/layout/list1"/>
    <dgm:cxn modelId="{8F693F9E-C945-4255-9DC1-023C785F26FF}" type="presParOf" srcId="{73E082F2-8570-47EF-A61B-42D549999FBF}" destId="{60AF22EB-F7B2-4BB3-B7A6-6C40CDFA83AC}" srcOrd="4" destOrd="0" presId="urn:microsoft.com/office/officeart/2005/8/layout/list1"/>
    <dgm:cxn modelId="{7062155C-B9E1-4790-96DD-EB8F85019CA8}" type="presParOf" srcId="{60AF22EB-F7B2-4BB3-B7A6-6C40CDFA83AC}" destId="{8288E9D7-F223-4EB6-BCF6-1205B1EC32D2}" srcOrd="0" destOrd="0" presId="urn:microsoft.com/office/officeart/2005/8/layout/list1"/>
    <dgm:cxn modelId="{BD61464A-4285-4FF7-9A7F-4B82CCB77DC1}" type="presParOf" srcId="{60AF22EB-F7B2-4BB3-B7A6-6C40CDFA83AC}" destId="{58A15F11-B761-4D8C-8778-FB97153C400A}" srcOrd="1" destOrd="0" presId="urn:microsoft.com/office/officeart/2005/8/layout/list1"/>
    <dgm:cxn modelId="{A56EC096-1309-44AF-BCA4-F3B73C4DD406}" type="presParOf" srcId="{73E082F2-8570-47EF-A61B-42D549999FBF}" destId="{B0DC0274-2094-4ACB-B102-CCFF880813E2}" srcOrd="5" destOrd="0" presId="urn:microsoft.com/office/officeart/2005/8/layout/list1"/>
    <dgm:cxn modelId="{572C1553-E5D4-4E3D-8EB9-8AAD7B545B89}" type="presParOf" srcId="{73E082F2-8570-47EF-A61B-42D549999FBF}" destId="{C8BDF2B2-6030-4554-A04D-5453AD8A7B4D}" srcOrd="6" destOrd="0" presId="urn:microsoft.com/office/officeart/2005/8/layout/list1"/>
    <dgm:cxn modelId="{3EFE2088-0F17-40F1-A859-56F03EA57917}" type="presParOf" srcId="{73E082F2-8570-47EF-A61B-42D549999FBF}" destId="{5845DD75-6DEF-466B-ADEA-1BA61DE0ACCF}" srcOrd="7" destOrd="0" presId="urn:microsoft.com/office/officeart/2005/8/layout/list1"/>
    <dgm:cxn modelId="{3C91352D-87EE-4271-BD69-597D4A9846DA}" type="presParOf" srcId="{73E082F2-8570-47EF-A61B-42D549999FBF}" destId="{C833064E-EE3B-48BC-A1E0-A6A5872D0465}" srcOrd="8" destOrd="0" presId="urn:microsoft.com/office/officeart/2005/8/layout/list1"/>
    <dgm:cxn modelId="{6FD06A79-F239-4B5A-8728-9680EA01133D}" type="presParOf" srcId="{C833064E-EE3B-48BC-A1E0-A6A5872D0465}" destId="{7D9A3BE2-1360-4AC2-BBBC-E38A23A11B43}" srcOrd="0" destOrd="0" presId="urn:microsoft.com/office/officeart/2005/8/layout/list1"/>
    <dgm:cxn modelId="{C0C2959B-D0F1-40A6-BCC7-21259F881A22}" type="presParOf" srcId="{C833064E-EE3B-48BC-A1E0-A6A5872D0465}" destId="{51C6A850-D299-40CB-A5E1-6D95380D2ED3}" srcOrd="1" destOrd="0" presId="urn:microsoft.com/office/officeart/2005/8/layout/list1"/>
    <dgm:cxn modelId="{A90285B1-6D97-45EB-8402-D66F9850B248}" type="presParOf" srcId="{73E082F2-8570-47EF-A61B-42D549999FBF}" destId="{02E10EF0-4BE2-46D9-9E2B-032CA0CE9E8B}" srcOrd="9" destOrd="0" presId="urn:microsoft.com/office/officeart/2005/8/layout/list1"/>
    <dgm:cxn modelId="{A5563E31-023A-4488-9C9E-1F30ED76E91F}" type="presParOf" srcId="{73E082F2-8570-47EF-A61B-42D549999FBF}" destId="{0306F736-A3D6-4BB9-B339-6947477E27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3F03AE-A715-4E04-BB78-FF197F28E7EC}">
      <dsp:nvSpPr>
        <dsp:cNvPr id="0" name=""/>
        <dsp:cNvSpPr/>
      </dsp:nvSpPr>
      <dsp:spPr>
        <a:xfrm rot="5400000">
          <a:off x="7105653" y="199259"/>
          <a:ext cx="1322289" cy="9256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/>
            <a:t>تعریف</a:t>
          </a:r>
          <a:endParaRPr lang="en-US" sz="2600" kern="1200" dirty="0"/>
        </a:p>
      </dsp:txBody>
      <dsp:txXfrm rot="5400000">
        <a:off x="7105653" y="199259"/>
        <a:ext cx="1322289" cy="925602"/>
      </dsp:txXfrm>
    </dsp:sp>
    <dsp:sp modelId="{7B256226-0C5C-4FA2-A2A2-A88AE5C6C4F5}">
      <dsp:nvSpPr>
        <dsp:cNvPr id="0" name=""/>
        <dsp:cNvSpPr/>
      </dsp:nvSpPr>
      <dsp:spPr>
        <a:xfrm rot="16200000">
          <a:off x="3222254" y="-3221338"/>
          <a:ext cx="859488" cy="730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106680" bIns="9525" numCol="1" spcCol="1270" anchor="ctr" anchorCtr="0">
          <a:noAutofit/>
        </a:bodyPr>
        <a:lstStyle/>
        <a:p>
          <a:pPr marL="114300" lvl="1" indent="-114300" algn="just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b="1" kern="1200" dirty="0" smtClean="0">
              <a:cs typeface="B Lotus" pitchFamily="2" charset="-78"/>
            </a:rPr>
            <a:t>گونه ای ارتباط است که در آن، اطلاعات هماهنگ و جهت‌دار برای بسیج افکار عمومی از طریق تبلیغات سیاسی پخش و فرستاده می شود.</a:t>
          </a:r>
          <a:endParaRPr lang="en-US" sz="1500" kern="1200" dirty="0">
            <a:cs typeface="B Lotus" pitchFamily="2" charset="-78"/>
          </a:endParaRPr>
        </a:p>
      </dsp:txBody>
      <dsp:txXfrm rot="16200000">
        <a:off x="3222254" y="-3221338"/>
        <a:ext cx="859488" cy="7303997"/>
      </dsp:txXfrm>
    </dsp:sp>
    <dsp:sp modelId="{ADAD927F-9F5B-4BA1-8450-AF6D4FA29091}">
      <dsp:nvSpPr>
        <dsp:cNvPr id="0" name=""/>
        <dsp:cNvSpPr/>
      </dsp:nvSpPr>
      <dsp:spPr>
        <a:xfrm rot="5400000">
          <a:off x="7105653" y="1375597"/>
          <a:ext cx="1322289" cy="9256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/>
            <a:t>هدف</a:t>
          </a:r>
          <a:endParaRPr lang="en-US" sz="2600" kern="1200" dirty="0"/>
        </a:p>
      </dsp:txBody>
      <dsp:txXfrm rot="5400000">
        <a:off x="7105653" y="1375597"/>
        <a:ext cx="1322289" cy="925602"/>
      </dsp:txXfrm>
    </dsp:sp>
    <dsp:sp modelId="{5518E17A-BD57-441D-AEBF-3C1BBF9E522A}">
      <dsp:nvSpPr>
        <dsp:cNvPr id="0" name=""/>
        <dsp:cNvSpPr/>
      </dsp:nvSpPr>
      <dsp:spPr>
        <a:xfrm rot="16200000">
          <a:off x="3222254" y="-2045000"/>
          <a:ext cx="859488" cy="730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106680" bIns="95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b="1" kern="1200" dirty="0" smtClean="0">
              <a:cs typeface="B Lotus" pitchFamily="2" charset="-78"/>
            </a:rPr>
            <a:t>هدف آن نفوذ بر گرایش یک جمع یا جماعت به موضع و دلیل دلخواه مبلغ سیاسی است</a:t>
          </a:r>
          <a:endParaRPr lang="en-US" sz="1500" kern="1200" dirty="0">
            <a:cs typeface="B Lotus" pitchFamily="2" charset="-78"/>
          </a:endParaRPr>
        </a:p>
      </dsp:txBody>
      <dsp:txXfrm rot="16200000">
        <a:off x="3222254" y="-2045000"/>
        <a:ext cx="859488" cy="7303997"/>
      </dsp:txXfrm>
    </dsp:sp>
    <dsp:sp modelId="{C47F868E-74D9-423D-8628-28101C477FF4}">
      <dsp:nvSpPr>
        <dsp:cNvPr id="0" name=""/>
        <dsp:cNvSpPr/>
      </dsp:nvSpPr>
      <dsp:spPr>
        <a:xfrm rot="5400000">
          <a:off x="7105653" y="2551935"/>
          <a:ext cx="1322289" cy="9256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/>
            <a:t>روش ها</a:t>
          </a:r>
          <a:endParaRPr lang="en-US" sz="2600" kern="1200" dirty="0"/>
        </a:p>
      </dsp:txBody>
      <dsp:txXfrm rot="5400000">
        <a:off x="7105653" y="2551935"/>
        <a:ext cx="1322289" cy="925602"/>
      </dsp:txXfrm>
    </dsp:sp>
    <dsp:sp modelId="{44E3BF94-CDFF-412E-90ED-C944D02BCC85}">
      <dsp:nvSpPr>
        <dsp:cNvPr id="0" name=""/>
        <dsp:cNvSpPr/>
      </dsp:nvSpPr>
      <dsp:spPr>
        <a:xfrm rot="16200000">
          <a:off x="3222254" y="-868662"/>
          <a:ext cx="859488" cy="730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106680" bIns="95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b="1" kern="1200" dirty="0" smtClean="0">
              <a:cs typeface="B Lotus" pitchFamily="2" charset="-78"/>
            </a:rPr>
            <a:t>اغلب اوقات، واقعیت ها به طور گزینشی بیان و بازنمایی می شوند(درحالی که نادرستی آن برگوینده روشن و آشکار است)</a:t>
          </a:r>
          <a:endParaRPr lang="en-US" sz="1500" b="1" kern="1200" dirty="0">
            <a:cs typeface="B Lotus" pitchFamily="2" charset="-78"/>
          </a:endParaRPr>
        </a:p>
      </dsp:txBody>
      <dsp:txXfrm rot="16200000">
        <a:off x="3222254" y="-868662"/>
        <a:ext cx="859488" cy="7303997"/>
      </dsp:txXfrm>
    </dsp:sp>
    <dsp:sp modelId="{4C497053-F123-4DAB-8704-346932F81924}">
      <dsp:nvSpPr>
        <dsp:cNvPr id="0" name=""/>
        <dsp:cNvSpPr/>
      </dsp:nvSpPr>
      <dsp:spPr>
        <a:xfrm rot="5400000">
          <a:off x="7105653" y="3728273"/>
          <a:ext cx="1322289" cy="9256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/>
            <a:t>نتیجه</a:t>
          </a:r>
          <a:endParaRPr lang="en-US" sz="2600" kern="1200" dirty="0"/>
        </a:p>
      </dsp:txBody>
      <dsp:txXfrm rot="5400000">
        <a:off x="7105653" y="3728273"/>
        <a:ext cx="1322289" cy="925602"/>
      </dsp:txXfrm>
    </dsp:sp>
    <dsp:sp modelId="{1C67B881-0DCA-463C-9799-0481B4E3090D}">
      <dsp:nvSpPr>
        <dsp:cNvPr id="0" name=""/>
        <dsp:cNvSpPr/>
      </dsp:nvSpPr>
      <dsp:spPr>
        <a:xfrm rot="16200000">
          <a:off x="3222254" y="307675"/>
          <a:ext cx="859488" cy="730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10668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500" b="1" kern="1200" dirty="0" smtClean="0">
              <a:cs typeface="B Lotus" pitchFamily="2" charset="-78"/>
            </a:rPr>
            <a:t>تا از سوی مخاطب، واکنش و رفتاری احساسی و نه آگاهانه وخردمندانه سربزند. نتیجه این امر، تغییر گرایش دلخواه به سوی هدفی است که برای مخاطب هدف گیری شده و به منظور پیشبرد یک برنامه سیاسی، درنظرگرفته شده است. </a:t>
          </a:r>
          <a:endParaRPr lang="en-US" sz="1500" b="1" kern="1200" dirty="0">
            <a:cs typeface="B Lotus" pitchFamily="2" charset="-78"/>
          </a:endParaRPr>
        </a:p>
      </dsp:txBody>
      <dsp:txXfrm rot="16200000">
        <a:off x="3222254" y="307675"/>
        <a:ext cx="859488" cy="73039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04E7F0-210F-4215-926B-CB69E6F26FCC}">
      <dsp:nvSpPr>
        <dsp:cNvPr id="0" name=""/>
        <dsp:cNvSpPr/>
      </dsp:nvSpPr>
      <dsp:spPr>
        <a:xfrm>
          <a:off x="3291839" y="60801"/>
          <a:ext cx="4937760" cy="493776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ECA44F-301B-4EE1-A7FD-B74F188233FC}">
      <dsp:nvSpPr>
        <dsp:cNvPr id="0" name=""/>
        <dsp:cNvSpPr/>
      </dsp:nvSpPr>
      <dsp:spPr>
        <a:xfrm>
          <a:off x="0" y="60801"/>
          <a:ext cx="5760719" cy="493776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cs typeface="B Lotus" pitchFamily="2" charset="-78"/>
            </a:rPr>
            <a:t>تاریخچه</a:t>
          </a:r>
          <a:endParaRPr lang="en-US" sz="5400" kern="1200" dirty="0">
            <a:cs typeface="B Lotus" pitchFamily="2" charset="-78"/>
          </a:endParaRPr>
        </a:p>
      </dsp:txBody>
      <dsp:txXfrm>
        <a:off x="2880359" y="60801"/>
        <a:ext cx="2880359" cy="1481331"/>
      </dsp:txXfrm>
    </dsp:sp>
    <dsp:sp modelId="{540E8F82-6243-4BB9-B97F-40B347C8639E}">
      <dsp:nvSpPr>
        <dsp:cNvPr id="0" name=""/>
        <dsp:cNvSpPr/>
      </dsp:nvSpPr>
      <dsp:spPr>
        <a:xfrm>
          <a:off x="4155949" y="1542132"/>
          <a:ext cx="3209540" cy="320954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99301-A5BC-4E60-B4AD-D9261CCB3239}">
      <dsp:nvSpPr>
        <dsp:cNvPr id="0" name=""/>
        <dsp:cNvSpPr/>
      </dsp:nvSpPr>
      <dsp:spPr>
        <a:xfrm>
          <a:off x="0" y="1542132"/>
          <a:ext cx="5760719" cy="32095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cs typeface="B Lotus" pitchFamily="2" charset="-78"/>
            </a:rPr>
            <a:t>حوزه ها</a:t>
          </a:r>
          <a:endParaRPr lang="en-US" sz="5400" kern="1200" dirty="0">
            <a:cs typeface="B Lotus" pitchFamily="2" charset="-78"/>
          </a:endParaRPr>
        </a:p>
      </dsp:txBody>
      <dsp:txXfrm>
        <a:off x="2880359" y="1542132"/>
        <a:ext cx="2880359" cy="1481326"/>
      </dsp:txXfrm>
    </dsp:sp>
    <dsp:sp modelId="{AE7AD4D6-BF5F-40C9-8C8F-F3BF06A6EE8A}">
      <dsp:nvSpPr>
        <dsp:cNvPr id="0" name=""/>
        <dsp:cNvSpPr/>
      </dsp:nvSpPr>
      <dsp:spPr>
        <a:xfrm>
          <a:off x="5020056" y="3023458"/>
          <a:ext cx="1481326" cy="1481326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D5362-268F-4E20-AAFC-7BC31F4A86ED}">
      <dsp:nvSpPr>
        <dsp:cNvPr id="0" name=""/>
        <dsp:cNvSpPr/>
      </dsp:nvSpPr>
      <dsp:spPr>
        <a:xfrm>
          <a:off x="0" y="3023458"/>
          <a:ext cx="5760719" cy="148132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cs typeface="B Lotus" pitchFamily="2" charset="-78"/>
            </a:rPr>
            <a:t>یک تفاوت</a:t>
          </a:r>
          <a:endParaRPr lang="en-US" sz="5400" kern="1200" dirty="0">
            <a:cs typeface="B Lotus" pitchFamily="2" charset="-78"/>
          </a:endParaRPr>
        </a:p>
      </dsp:txBody>
      <dsp:txXfrm>
        <a:off x="2880359" y="3023458"/>
        <a:ext cx="2880359" cy="1481326"/>
      </dsp:txXfrm>
    </dsp:sp>
    <dsp:sp modelId="{F17C8FAC-3C97-4F84-9D8F-562BA620D4FE}">
      <dsp:nvSpPr>
        <dsp:cNvPr id="0" name=""/>
        <dsp:cNvSpPr/>
      </dsp:nvSpPr>
      <dsp:spPr>
        <a:xfrm>
          <a:off x="0" y="60801"/>
          <a:ext cx="2880359" cy="14813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Lotus" pitchFamily="2" charset="-78"/>
            </a:rPr>
            <a:t>جنگ جهانی دوم</a:t>
          </a:r>
          <a:endParaRPr lang="en-US" sz="2900" kern="1200" dirty="0">
            <a:cs typeface="B Lotus" pitchFamily="2" charset="-78"/>
          </a:endParaRPr>
        </a:p>
      </dsp:txBody>
      <dsp:txXfrm>
        <a:off x="0" y="60801"/>
        <a:ext cx="2880359" cy="1481331"/>
      </dsp:txXfrm>
    </dsp:sp>
    <dsp:sp modelId="{17028206-C8D4-425D-8050-96C674D8C756}">
      <dsp:nvSpPr>
        <dsp:cNvPr id="0" name=""/>
        <dsp:cNvSpPr/>
      </dsp:nvSpPr>
      <dsp:spPr>
        <a:xfrm>
          <a:off x="0" y="1542132"/>
          <a:ext cx="2880359" cy="148132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Lotus" pitchFamily="2" charset="-78"/>
            </a:rPr>
            <a:t>تبلیغات انتخاباتی</a:t>
          </a:r>
          <a:endParaRPr lang="en-US" sz="2900" kern="1200" dirty="0">
            <a:cs typeface="B Lotus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Lotus" pitchFamily="2" charset="-78"/>
            </a:rPr>
            <a:t>انتشار اخبار</a:t>
          </a:r>
          <a:endParaRPr lang="en-US" sz="2900" kern="1200" dirty="0">
            <a:cs typeface="B Lotus" pitchFamily="2" charset="-78"/>
          </a:endParaRPr>
        </a:p>
      </dsp:txBody>
      <dsp:txXfrm>
        <a:off x="0" y="1542132"/>
        <a:ext cx="2880359" cy="1481326"/>
      </dsp:txXfrm>
    </dsp:sp>
    <dsp:sp modelId="{995A56B7-F463-4F5D-A624-7599239FACFE}">
      <dsp:nvSpPr>
        <dsp:cNvPr id="0" name=""/>
        <dsp:cNvSpPr/>
      </dsp:nvSpPr>
      <dsp:spPr>
        <a:xfrm>
          <a:off x="0" y="3023458"/>
          <a:ext cx="2880359" cy="148132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Lotus" pitchFamily="2" charset="-78"/>
            </a:rPr>
            <a:t>استدلال</a:t>
          </a:r>
          <a:endParaRPr lang="en-US" sz="2900" kern="1200" dirty="0">
            <a:cs typeface="B Lotus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>
              <a:cs typeface="B Lotus" pitchFamily="2" charset="-78"/>
            </a:rPr>
            <a:t>اقناع</a:t>
          </a:r>
          <a:endParaRPr lang="en-US" sz="2900" kern="1200" dirty="0">
            <a:cs typeface="B Lotus" pitchFamily="2" charset="-78"/>
          </a:endParaRPr>
        </a:p>
      </dsp:txBody>
      <dsp:txXfrm>
        <a:off x="0" y="3023458"/>
        <a:ext cx="2880359" cy="14813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9FED75-3584-4D53-A5F3-5561620FC892}">
      <dsp:nvSpPr>
        <dsp:cNvPr id="0" name=""/>
        <dsp:cNvSpPr/>
      </dsp:nvSpPr>
      <dsp:spPr>
        <a:xfrm>
          <a:off x="0" y="515040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A89BE8-300C-4420-BE26-23C6E4B2C235}">
      <dsp:nvSpPr>
        <dsp:cNvPr id="0" name=""/>
        <dsp:cNvSpPr/>
      </dsp:nvSpPr>
      <dsp:spPr>
        <a:xfrm>
          <a:off x="2057399" y="42720"/>
          <a:ext cx="5760720" cy="94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rgbClr val="002060"/>
              </a:solidFill>
              <a:cs typeface="B Lotus" pitchFamily="2" charset="-78"/>
            </a:rPr>
            <a:t>رسانه ابزار است.</a:t>
          </a:r>
          <a:endParaRPr lang="en-US" sz="4000" b="1" kern="1200" dirty="0">
            <a:solidFill>
              <a:srgbClr val="002060"/>
            </a:solidFill>
            <a:cs typeface="B Lotus" pitchFamily="2" charset="-78"/>
          </a:endParaRPr>
        </a:p>
      </dsp:txBody>
      <dsp:txXfrm>
        <a:off x="2057399" y="42720"/>
        <a:ext cx="5760720" cy="944640"/>
      </dsp:txXfrm>
    </dsp:sp>
    <dsp:sp modelId="{C8BDF2B2-6030-4554-A04D-5453AD8A7B4D}">
      <dsp:nvSpPr>
        <dsp:cNvPr id="0" name=""/>
        <dsp:cNvSpPr/>
      </dsp:nvSpPr>
      <dsp:spPr>
        <a:xfrm>
          <a:off x="0" y="1966560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15F11-B761-4D8C-8778-FB97153C400A}">
      <dsp:nvSpPr>
        <dsp:cNvPr id="0" name=""/>
        <dsp:cNvSpPr/>
      </dsp:nvSpPr>
      <dsp:spPr>
        <a:xfrm>
          <a:off x="2057399" y="1494240"/>
          <a:ext cx="5760720" cy="9446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rgbClr val="002060"/>
              </a:solidFill>
              <a:cs typeface="B Lotus" pitchFamily="2" charset="-78"/>
            </a:rPr>
            <a:t>محتوی = مالکیت</a:t>
          </a:r>
          <a:endParaRPr lang="en-US" sz="4000" b="1" kern="1200" dirty="0">
            <a:solidFill>
              <a:srgbClr val="002060"/>
            </a:solidFill>
            <a:cs typeface="B Lotus" pitchFamily="2" charset="-78"/>
          </a:endParaRPr>
        </a:p>
      </dsp:txBody>
      <dsp:txXfrm>
        <a:off x="2057399" y="1494240"/>
        <a:ext cx="5760720" cy="944640"/>
      </dsp:txXfrm>
    </dsp:sp>
    <dsp:sp modelId="{0306F736-A3D6-4BB9-B339-6947477E270D}">
      <dsp:nvSpPr>
        <dsp:cNvPr id="0" name=""/>
        <dsp:cNvSpPr/>
      </dsp:nvSpPr>
      <dsp:spPr>
        <a:xfrm>
          <a:off x="0" y="3418080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6A850-D299-40CB-A5E1-6D95380D2ED3}">
      <dsp:nvSpPr>
        <dsp:cNvPr id="0" name=""/>
        <dsp:cNvSpPr/>
      </dsp:nvSpPr>
      <dsp:spPr>
        <a:xfrm>
          <a:off x="2057399" y="2945760"/>
          <a:ext cx="5760720" cy="9446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rgbClr val="002060"/>
              </a:solidFill>
              <a:cs typeface="B Lotus" pitchFamily="2" charset="-78"/>
            </a:rPr>
            <a:t>برجسته سازی</a:t>
          </a:r>
          <a:endParaRPr lang="en-US" sz="4000" b="1" kern="1200" dirty="0">
            <a:solidFill>
              <a:srgbClr val="002060"/>
            </a:solidFill>
            <a:cs typeface="B Lotus" pitchFamily="2" charset="-78"/>
          </a:endParaRPr>
        </a:p>
      </dsp:txBody>
      <dsp:txXfrm>
        <a:off x="2057399" y="2945760"/>
        <a:ext cx="5760720" cy="9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E5B0D-B5A8-488A-B8D1-0F5101338A3D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E24F-6E16-4076-BBBE-04C7F31FB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E24F-6E16-4076-BBBE-04C7F31FB9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E24F-6E16-4076-BBBE-04C7F31FB9F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B5F-F5E7-4BA6-99D7-D1DEA13E5938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409A-D8A5-4672-9A2B-C7844CA2505D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8264-350F-449C-82E7-C62669EE5781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CF90-8CE6-4814-ADFF-1D8D90DEEE76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1436-6271-404A-865C-97DE3AE0D8AD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555-6151-44F3-A272-9ED69C02247B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E0CA-10EF-4B25-99B9-E5B90C60E107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C8B7-B1F6-48A2-BEA1-AA68801D8ED2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7531-12CF-4A9F-A813-EA692CA848B8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6F44-0E8F-4772-AC4B-842C8861F74C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EBFD-C562-4D45-8413-5734A297DAC8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9AFD-34DD-4C22-BABD-975C6D7B80BE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2F3B-8A4E-4E74-BEE3-7B3A2859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ammad\Desktop\&#1601;&#1575;&#1590;&#1604;\&#1605;&#1578;&#1583;&#1608;&#1604;&#1608;&#1688;&#1740;%20&#1578;&#1576;&#1604;&#1740;&#1594;&#1575;&#1578;%20&#1587;&#1740;&#1575;&#1587;&#1740;\23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ammad\Desktop\&#1601;&#1575;&#1590;&#1604;\&#1605;&#1578;&#1583;&#1608;&#1604;&#1608;&#1688;&#1740;%20&#1578;&#1576;&#1604;&#1740;&#1594;&#1575;&#1578;%20&#1587;&#1740;&#1575;&#1587;&#1740;\15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ammad\Desktop\&#1601;&#1575;&#1590;&#1604;\&#1605;&#1578;&#1583;&#1608;&#1604;&#1608;&#1688;&#1740;%20&#1578;&#1576;&#1604;&#1740;&#1594;&#1575;&#1578;%20&#1587;&#1740;&#1575;&#1587;&#1740;\a.wm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ammad\Desktop\&#1601;&#1575;&#1590;&#1604;\&#1605;&#1578;&#1583;&#1608;&#1604;&#1608;&#1688;&#1740;%20&#1578;&#1576;&#1604;&#1740;&#1594;&#1575;&#1578;%20&#1587;&#1740;&#1575;&#1587;&#1740;\c.wm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ammad\Desktop\&#1601;&#1575;&#1590;&#1604;\&#1605;&#1578;&#1583;&#1608;&#1604;&#1608;&#1688;&#1740;%20&#1578;&#1576;&#1604;&#1740;&#1594;&#1575;&#1578;%20&#1587;&#1740;&#1575;&#1587;&#1740;\b.wm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C:\Users\mohammad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3058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C:\Users\mohammad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1534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 descr="C:\Users\mohammad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1534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 descr="C:\Users\mohammad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191000" cy="5531247"/>
          </a:xfrm>
          <a:prstGeom prst="rect">
            <a:avLst/>
          </a:prstGeom>
          <a:noFill/>
        </p:spPr>
      </p:pic>
      <p:pic>
        <p:nvPicPr>
          <p:cNvPr id="6147" name="Picture 3" descr="F:\Rasad 144\04.Rooznameha\05-arman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343400" cy="54331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0" y="152400"/>
            <a:ext cx="7010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5400" b="1" cap="none" spc="0" dirty="0" smtClean="0">
                <a:ln w="11430"/>
                <a:solidFill>
                  <a:srgbClr val="DF2D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Titr" pitchFamily="2" charset="-78"/>
              </a:rPr>
              <a:t>بزرگنمایی و کوچک نمایی</a:t>
            </a:r>
            <a:endParaRPr lang="en-US" sz="5400" b="1" cap="none" spc="0" dirty="0">
              <a:ln w="11430"/>
              <a:solidFill>
                <a:srgbClr val="DF2DC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Titr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304800"/>
            <a:ext cx="6324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5400" b="1" cap="all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F2DC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2  Titr" pitchFamily="2" charset="-78"/>
              </a:rPr>
              <a:t>دست چین کردن پیام</a:t>
            </a:r>
            <a:endParaRPr lang="en-US" sz="5400" b="1" cap="all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DF2DC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2  Titr" pitchFamily="2" charset="-78"/>
            </a:endParaRPr>
          </a:p>
        </p:txBody>
      </p:sp>
      <p:pic>
        <p:nvPicPr>
          <p:cNvPr id="11266" name="Picture 2" descr="C:\Users\mohammad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943600" cy="4108450"/>
          </a:xfrm>
          <a:prstGeom prst="rect">
            <a:avLst/>
          </a:prstGeom>
          <a:noFill/>
        </p:spPr>
      </p:pic>
      <p:pic>
        <p:nvPicPr>
          <p:cNvPr id="11267" name="Picture 3" descr="C:\Users\mohammad\Desktop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35275"/>
            <a:ext cx="6400800" cy="4022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1" name="Picture 3" descr="C:\Users\mohammad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9098"/>
            <a:ext cx="7772400" cy="4796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mohammad\Desktop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8048413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304800"/>
            <a:ext cx="1661032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6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Titr" pitchFamily="2" charset="-78"/>
              </a:rPr>
              <a:t>کنایه</a:t>
            </a:r>
            <a:endParaRPr lang="en-US" sz="66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7170" name="Picture 2" descr="C:\Users\mohammad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6477000" cy="501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 descr="C:\Users\mohammad\Desktop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458200" cy="594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 descr="C:\Users\mohammad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7724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228600"/>
            <a:ext cx="383527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2  Titr" pitchFamily="2" charset="-78"/>
              </a:rPr>
              <a:t>برچسب زنی</a:t>
            </a:r>
            <a:endParaRPr lang="en-US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6" name="2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81000" y="1447800"/>
            <a:ext cx="83820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600200"/>
            <a:ext cx="7467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2000" b="1" dirty="0" smtClean="0">
                <a:latin typeface="IranNastaliq" pitchFamily="18" charset="0"/>
                <a:cs typeface="IranNastaliq" pitchFamily="18" charset="0"/>
              </a:rPr>
              <a:t>تبلیغات سیاسی </a:t>
            </a:r>
            <a:r>
              <a:rPr lang="en-US" sz="12000" b="1" dirty="0" smtClean="0">
                <a:latin typeface="IranNastaliq" pitchFamily="18" charset="0"/>
                <a:cs typeface="IranNastaliq" pitchFamily="18" charset="0"/>
              </a:rPr>
              <a:t> - </a:t>
            </a:r>
            <a:r>
              <a:rPr lang="fa-IR" sz="12000" b="1" smtClean="0">
                <a:latin typeface="IranNastaliq" pitchFamily="18" charset="0"/>
                <a:cs typeface="IranNastaliq" pitchFamily="18" charset="0"/>
              </a:rPr>
              <a:t>انتخاباتی </a:t>
            </a:r>
          </a:p>
          <a:p>
            <a:pPr algn="ctr" rtl="1"/>
            <a:r>
              <a:rPr lang="fa-IR" sz="12000" b="1" smtClean="0">
                <a:latin typeface="IranNastaliq" pitchFamily="18" charset="0"/>
                <a:cs typeface="IranNastaliq" pitchFamily="18" charset="0"/>
              </a:rPr>
              <a:t>رسانه </a:t>
            </a:r>
            <a:r>
              <a:rPr lang="fa-IR" sz="12000" b="1" dirty="0" smtClean="0">
                <a:latin typeface="IranNastaliq" pitchFamily="18" charset="0"/>
                <a:cs typeface="IranNastaliq" pitchFamily="18" charset="0"/>
              </a:rPr>
              <a:t>ای</a:t>
            </a:r>
            <a:endParaRPr lang="en-US" sz="12000" b="1" dirty="0" smtClean="0">
              <a:latin typeface="IranNastaliq" pitchFamily="18" charset="0"/>
              <a:cs typeface="IranNastaliq" pitchFamily="18" charset="0"/>
            </a:endParaRPr>
          </a:p>
          <a:p>
            <a:pPr algn="ctr" rtl="1"/>
            <a:endParaRPr lang="fa-IR" sz="7200" b="1" dirty="0" smtClean="0">
              <a:latin typeface="IranNastaliq" pitchFamily="18" charset="0"/>
              <a:cs typeface="IranNastaliq" pitchFamily="18" charset="0"/>
            </a:endParaRPr>
          </a:p>
          <a:p>
            <a:pPr algn="ctr" rtl="1"/>
            <a:endParaRPr lang="en-US" sz="4400" b="1" dirty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228600"/>
            <a:ext cx="1905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2  Titr" pitchFamily="2" charset="-78"/>
              </a:rPr>
              <a:t>تقابل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13314" name="Picture 2" descr="C:\Users\mohammad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437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mohammad\Desktop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502920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228600"/>
            <a:ext cx="557825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Titr" pitchFamily="2" charset="-78"/>
              </a:rPr>
              <a:t>نشستن کلام بر تصویر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7" name="1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79248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2743200"/>
            <a:ext cx="502919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مالکیت و محتوا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  <p:pic>
        <p:nvPicPr>
          <p:cNvPr id="32770" name="Picture 2" descr="C:\Users\mohammad\Pictures\New Folder (2)\%20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7733"/>
            <a:ext cx="3810000" cy="2980267"/>
          </a:xfrm>
          <a:prstGeom prst="rect">
            <a:avLst/>
          </a:prstGeom>
          <a:noFill/>
        </p:spPr>
      </p:pic>
      <p:pic>
        <p:nvPicPr>
          <p:cNvPr id="32771" name="Picture 3" descr="C:\Users\mohammad\Pictures\New Folder (2)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 descr="C:\Users\mohammad\Desktop\مصباح\New Folder\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04800" y="457200"/>
            <a:ext cx="8534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 descr="C:\Users\mohammad\Desktop\مصباح\New Folder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2111"/>
            <a:ext cx="7924800" cy="5806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386" name="Picture 2" descr="C:\Users\mohammad\Desktop\مصباح\New Folder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58199" cy="586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7410" name="Picture 2" descr="C:\Users\mohammad\Desktop\مصباح\New Fold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7724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8434" name="Picture 2" descr="C:\Users\mohammad\Desktop\مصباح\New Folder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92" y="457200"/>
            <a:ext cx="8335108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9458" name="Picture 2" descr="C:\Users\mohammad\Desktop\مصباح\New Folder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482" name="Picture 2" descr="C:\Users\mohammad\Desktop\مصباح\New Folder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Titr" pitchFamily="2" charset="-78"/>
              </a:rPr>
              <a:t>تبلیغات سیاسی  ( پروپاگاندا )</a:t>
            </a:r>
            <a:endParaRPr lang="fr-CA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2  Titr" pitchFamily="2" charset="-78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3F03AE-A715-4E04-BB78-FF197F28E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A3F03AE-A715-4E04-BB78-FF197F28E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256226-0C5C-4FA2-A2A2-A88AE5C6C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B256226-0C5C-4FA2-A2A2-A88AE5C6C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AD927F-9F5B-4BA1-8450-AF6D4FA29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DAD927F-9F5B-4BA1-8450-AF6D4FA29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18E17A-BD57-441D-AEBF-3C1BBF9E5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518E17A-BD57-441D-AEBF-3C1BBF9E5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7F868E-74D9-423D-8628-28101C47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47F868E-74D9-423D-8628-28101C477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E3BF94-CDFF-412E-90ED-C944D02BC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44E3BF94-CDFF-412E-90ED-C944D02BC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497053-F123-4DAB-8704-346932F8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4C497053-F123-4DAB-8704-346932F81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67B881-0DCA-463C-9799-0481B4E30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C67B881-0DCA-463C-9799-0481B4E30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1506" name="Picture 2" descr="C:\Users\mohammad\Desktop\مصباح\New Folder\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83049" y="457200"/>
            <a:ext cx="8303751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2530" name="Picture 2" descr="C:\Users\mohammad\Desktop\مصباح\New Folder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924800" cy="563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3554" name="Picture 2" descr="C:\Users\mohammad\Desktop\مصباح\New Folder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46" y="457200"/>
            <a:ext cx="8000422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4578" name="Picture 2" descr="C:\Users\mohammad\Desktop\مصباح\New Folder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5602" name="Picture 2" descr="C:\Users\mohammad\Desktop\مصباح\New Folder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5980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6626" name="Picture 2" descr="C:\Users\mohammad\Desktop\مصباح\New Folder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1850"/>
            <a:ext cx="8458199" cy="608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7650" name="Picture 2" descr="C:\Users\mohammad\Desktop\مصباح\New Folder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8674" name="Picture 2" descr="C:\Users\mohammad\Desktop\مصباح\New Folder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486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9698" name="Picture 2" descr="C:\Users\mohammad\Desktop\مصباح\New Folder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962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22" name="Picture 2" descr="C:\Users\mohammad\Desktop\مصباح\New Folder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04E7F0-210F-4215-926B-CB69E6F26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004E7F0-210F-4215-926B-CB69E6F26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004E7F0-210F-4215-926B-CB69E6F26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ECA44F-301B-4EE1-A7FD-B74F18823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1ECA44F-301B-4EE1-A7FD-B74F18823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1ECA44F-301B-4EE1-A7FD-B74F18823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7C8FAC-3C97-4F84-9D8F-562BA620D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17C8FAC-3C97-4F84-9D8F-562BA620D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17C8FAC-3C97-4F84-9D8F-562BA620D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0E8F82-6243-4BB9-B97F-40B347C8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540E8F82-6243-4BB9-B97F-40B347C8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40E8F82-6243-4BB9-B97F-40B347C8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99301-A5BC-4E60-B4AD-D9261CCB3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57D99301-A5BC-4E60-B4AD-D9261CCB3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57D99301-A5BC-4E60-B4AD-D9261CCB3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028206-C8D4-425D-8050-96C674D8C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17028206-C8D4-425D-8050-96C674D8C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17028206-C8D4-425D-8050-96C674D8C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7AD4D6-BF5F-40C9-8C8F-F3BF06A6E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AE7AD4D6-BF5F-40C9-8C8F-F3BF06A6E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AE7AD4D6-BF5F-40C9-8C8F-F3BF06A6E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0D5362-268F-4E20-AAFC-7BC31F4A8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A0D5362-268F-4E20-AAFC-7BC31F4A8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A0D5362-268F-4E20-AAFC-7BC31F4A8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5A56B7-F463-4F5D-A624-7599239FA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995A56B7-F463-4F5D-A624-7599239FA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95A56B7-F463-4F5D-A624-7599239FA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33400" y="533400"/>
            <a:ext cx="8153400" cy="5943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c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62000" y="304800"/>
            <a:ext cx="7696200" cy="6096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b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33400" y="533400"/>
            <a:ext cx="8077200" cy="58674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 descr="C:\Users\mohammad\Pictures\New Folder (2)\تبلیغات - Copy\1\10817_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6000" b="1" dirty="0" smtClean="0">
                <a:latin typeface="IranNastaliq" pitchFamily="18" charset="0"/>
                <a:cs typeface="2  Mehr" pitchFamily="2" charset="-78"/>
              </a:rPr>
              <a:t>خسته نباشید!</a:t>
            </a:r>
            <a:endParaRPr lang="en-US" sz="6000" b="1" dirty="0" smtClean="0">
              <a:latin typeface="IranNastaliq" pitchFamily="18" charset="0"/>
              <a:cs typeface="2  Mehr" pitchFamily="2" charset="-78"/>
            </a:endParaRPr>
          </a:p>
          <a:p>
            <a:pPr algn="ctr" rtl="1"/>
            <a:endParaRPr lang="en-US" sz="6000" b="1" dirty="0" smtClean="0">
              <a:latin typeface="IranNastaliq" pitchFamily="18" charset="0"/>
              <a:cs typeface="2  Mehr" pitchFamily="2" charset="-78"/>
            </a:endParaRPr>
          </a:p>
          <a:p>
            <a:pPr algn="ctr" rtl="1"/>
            <a:r>
              <a:rPr lang="en-US" sz="4400" b="1" dirty="0" smtClean="0">
                <a:latin typeface="Adobe Myungjo Std M" pitchFamily="18" charset="-128"/>
                <a:ea typeface="Adobe Myungjo Std M" pitchFamily="18" charset="-128"/>
                <a:cs typeface="2  Titr" pitchFamily="2" charset="-78"/>
              </a:rPr>
              <a:t>Shahtaheri.f@gmail.com</a:t>
            </a:r>
            <a:endParaRPr lang="fa-IR" sz="4400" b="1" dirty="0" smtClean="0">
              <a:latin typeface="Adobe Myungjo Std M" pitchFamily="18" charset="-128"/>
              <a:ea typeface="Adobe Myungjo Std M" pitchFamily="18" charset="-128"/>
              <a:cs typeface="2  Titr" pitchFamily="2" charset="-78"/>
            </a:endParaRPr>
          </a:p>
          <a:p>
            <a:pPr algn="ctr" rtl="1"/>
            <a:endParaRPr lang="en-US" sz="6000" b="1" dirty="0">
              <a:latin typeface="IranNastaliq" pitchFamily="18" charset="0"/>
              <a:cs typeface="2  Mehr" pitchFamily="2" charset="-78"/>
            </a:endParaRPr>
          </a:p>
        </p:txBody>
      </p:sp>
      <p:pic>
        <p:nvPicPr>
          <p:cNvPr id="33794" name="Picture 2" descr="C:\Users\mohammad\Pictures\my_phone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609600"/>
            <a:ext cx="5767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Lotus" pitchFamily="2" charset="-78"/>
              </a:rPr>
              <a:t>مقدمات تحلیل رسانه ای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89BE8-300C-4420-BE26-23C6E4B2C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A89BE8-300C-4420-BE26-23C6E4B2C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9FED75-3584-4D53-A5F3-5561620FC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F9FED75-3584-4D53-A5F3-5561620FC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A15F11-B761-4D8C-8778-FB97153C4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8A15F11-B761-4D8C-8778-FB97153C4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BDF2B2-6030-4554-A04D-5453AD8A7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8BDF2B2-6030-4554-A04D-5453AD8A7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C6A850-D299-40CB-A5E1-6D95380D2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1C6A850-D299-40CB-A5E1-6D95380D2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F736-A3D6-4BB9-B339-6947477E2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306F736-A3D6-4BB9-B339-6947477E2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6000" b="1" dirty="0" smtClean="0">
                <a:latin typeface="A Cut Above The Rest" pitchFamily="34" charset="0"/>
                <a:cs typeface="B Lotus" pitchFamily="2" charset="-78"/>
              </a:rPr>
              <a:t>از مرد شجاع نیویورکی</a:t>
            </a:r>
            <a:endParaRPr lang="en-US" sz="6000" b="1" dirty="0" smtClean="0">
              <a:latin typeface="A Cut Above The Rest" pitchFamily="34" charset="0"/>
              <a:cs typeface="B Lotus" pitchFamily="2" charset="-78"/>
            </a:endParaRPr>
          </a:p>
          <a:p>
            <a:pPr algn="ctr">
              <a:buNone/>
            </a:pPr>
            <a:r>
              <a:rPr lang="fa-IR" sz="6000" b="1" dirty="0" smtClean="0">
                <a:latin typeface="A Cut Above The Rest" pitchFamily="34" charset="0"/>
                <a:cs typeface="B Lotus" pitchFamily="2" charset="-78"/>
              </a:rPr>
              <a:t> تا مسلمان متعصب</a:t>
            </a:r>
            <a:endParaRPr lang="en-US" sz="6000" b="1" dirty="0">
              <a:latin typeface="A Cut Above The Rest" pitchFamily="34" charset="0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611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تاکتیک های پوشش خبری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1746" name="Picture 2" descr="C:\Users\mohammad\Pictures\New Folder (2)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75"/>
            <a:ext cx="7143750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 descr="C:\Users\mohammad\Pictures\New Folder (2)\80396955-3347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4572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0889" y="533400"/>
            <a:ext cx="570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Titr" pitchFamily="2" charset="-78"/>
              </a:rPr>
              <a:t>بک گراند ( پس زمینه 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Titr" pitchFamily="2" charset="-78"/>
            </a:endParaRPr>
          </a:p>
        </p:txBody>
      </p:sp>
      <p:pic>
        <p:nvPicPr>
          <p:cNvPr id="1026" name="Picture 2" descr="C:\Users\mohammad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mohammad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239</Words>
  <Application>Microsoft Office PowerPoint</Application>
  <PresentationFormat>On-screen Show (4:3)</PresentationFormat>
  <Paragraphs>83</Paragraphs>
  <Slides>44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تبلیغات سیاسی  ( پروپاگاندا 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mohammad</cp:lastModifiedBy>
  <cp:revision>241</cp:revision>
  <dcterms:created xsi:type="dcterms:W3CDTF">2011-09-12T13:27:35Z</dcterms:created>
  <dcterms:modified xsi:type="dcterms:W3CDTF">2013-04-22T23:02:07Z</dcterms:modified>
</cp:coreProperties>
</file>